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handoutMasterIdLst>
    <p:handoutMasterId r:id="rId49"/>
  </p:handoutMasterIdLst>
  <p:sldIdLst>
    <p:sldId id="291" r:id="rId2"/>
    <p:sldId id="286" r:id="rId3"/>
    <p:sldId id="287" r:id="rId4"/>
    <p:sldId id="284" r:id="rId5"/>
    <p:sldId id="293" r:id="rId6"/>
    <p:sldId id="296" r:id="rId7"/>
    <p:sldId id="285" r:id="rId8"/>
    <p:sldId id="294" r:id="rId9"/>
    <p:sldId id="288" r:id="rId10"/>
    <p:sldId id="295" r:id="rId11"/>
    <p:sldId id="297" r:id="rId12"/>
    <p:sldId id="298" r:id="rId13"/>
    <p:sldId id="299" r:id="rId14"/>
    <p:sldId id="265" r:id="rId15"/>
    <p:sldId id="266" r:id="rId16"/>
    <p:sldId id="302" r:id="rId17"/>
    <p:sldId id="270" r:id="rId18"/>
    <p:sldId id="301" r:id="rId19"/>
    <p:sldId id="267" r:id="rId20"/>
    <p:sldId id="268" r:id="rId21"/>
    <p:sldId id="271" r:id="rId22"/>
    <p:sldId id="300" r:id="rId23"/>
    <p:sldId id="304" r:id="rId24"/>
    <p:sldId id="272" r:id="rId25"/>
    <p:sldId id="303" r:id="rId26"/>
    <p:sldId id="307" r:id="rId27"/>
    <p:sldId id="306" r:id="rId28"/>
    <p:sldId id="273" r:id="rId29"/>
    <p:sldId id="274" r:id="rId30"/>
    <p:sldId id="276" r:id="rId31"/>
    <p:sldId id="275" r:id="rId32"/>
    <p:sldId id="305" r:id="rId33"/>
    <p:sldId id="308" r:id="rId34"/>
    <p:sldId id="309" r:id="rId35"/>
    <p:sldId id="290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277" r:id="rId47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47F148-33B0-49E6-9BD1-F14090EE703C}" type="doc">
      <dgm:prSet loTypeId="urn:microsoft.com/office/officeart/2005/8/layout/process5" loCatId="process" qsTypeId="urn:microsoft.com/office/officeart/2005/8/quickstyle/3d2#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7FBD5DD-C98B-4C0D-A849-83EF865F71E1}">
      <dgm:prSet phldrT="[Text]"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Registrasi</a:t>
          </a:r>
          <a:endParaRPr lang="en-US" sz="2400" dirty="0">
            <a:solidFill>
              <a:schemeClr val="tx1"/>
            </a:solidFill>
          </a:endParaRPr>
        </a:p>
      </dgm:t>
    </dgm:pt>
    <dgm:pt modelId="{22E328B9-F95E-4707-B4C3-CD748BCAC776}" type="parTrans" cxnId="{D834A20B-ABB8-4537-BF8A-3659C5037859}">
      <dgm:prSet/>
      <dgm:spPr/>
      <dgm:t>
        <a:bodyPr/>
        <a:lstStyle/>
        <a:p>
          <a:endParaRPr lang="en-US"/>
        </a:p>
      </dgm:t>
    </dgm:pt>
    <dgm:pt modelId="{B9C60215-DAC5-4A21-84A2-36B4A65ECB3D}" type="sibTrans" cxnId="{D834A20B-ABB8-4537-BF8A-3659C5037859}">
      <dgm:prSet/>
      <dgm:spPr/>
      <dgm:t>
        <a:bodyPr/>
        <a:lstStyle/>
        <a:p>
          <a:endParaRPr lang="en-US"/>
        </a:p>
      </dgm:t>
    </dgm:pt>
    <dgm:pt modelId="{6041C6FE-B24D-446D-BE61-96A89C716C81}">
      <dgm:prSet phldrT="[Text]"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Perkuliahan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smt</a:t>
          </a:r>
          <a:r>
            <a:rPr lang="en-US" sz="2400" dirty="0">
              <a:solidFill>
                <a:schemeClr val="tx1"/>
              </a:solidFill>
            </a:rPr>
            <a:t> 1-2/3</a:t>
          </a:r>
        </a:p>
      </dgm:t>
    </dgm:pt>
    <dgm:pt modelId="{978C33DE-CC0E-4370-B20A-28BD47450BE1}" type="parTrans" cxnId="{CBF7293A-9DC4-4C84-AD4B-0114A77750EB}">
      <dgm:prSet/>
      <dgm:spPr/>
      <dgm:t>
        <a:bodyPr/>
        <a:lstStyle/>
        <a:p>
          <a:endParaRPr lang="en-US"/>
        </a:p>
      </dgm:t>
    </dgm:pt>
    <dgm:pt modelId="{3E7FD592-44AC-41C0-B8FF-AB57310CD94C}" type="sibTrans" cxnId="{CBF7293A-9DC4-4C84-AD4B-0114A77750EB}">
      <dgm:prSet/>
      <dgm:spPr/>
      <dgm:t>
        <a:bodyPr/>
        <a:lstStyle/>
        <a:p>
          <a:endParaRPr lang="en-US"/>
        </a:p>
      </dgm:t>
    </dgm:pt>
    <dgm:pt modelId="{F29F82F9-D1D5-4D66-9683-ED1505C64FBA}">
      <dgm:prSet phldrT="[Text]"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Ujian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Kualifikasi</a:t>
          </a:r>
          <a:endParaRPr lang="en-US" sz="2400" dirty="0">
            <a:solidFill>
              <a:schemeClr val="tx1"/>
            </a:solidFill>
          </a:endParaRPr>
        </a:p>
      </dgm:t>
    </dgm:pt>
    <dgm:pt modelId="{81295EE8-781A-4178-9439-1977E79C1206}" type="parTrans" cxnId="{85249EE6-BF07-4A15-A52A-1E69BE18A1E6}">
      <dgm:prSet/>
      <dgm:spPr/>
      <dgm:t>
        <a:bodyPr/>
        <a:lstStyle/>
        <a:p>
          <a:endParaRPr lang="en-US"/>
        </a:p>
      </dgm:t>
    </dgm:pt>
    <dgm:pt modelId="{B107D7A3-8BC1-42C9-BCBE-9E4EA23C9DE8}" type="sibTrans" cxnId="{85249EE6-BF07-4A15-A52A-1E69BE18A1E6}">
      <dgm:prSet/>
      <dgm:spPr/>
      <dgm:t>
        <a:bodyPr/>
        <a:lstStyle/>
        <a:p>
          <a:endParaRPr lang="en-US"/>
        </a:p>
      </dgm:t>
    </dgm:pt>
    <dgm:pt modelId="{D77E5344-3FE1-49AD-9284-6F1AB1A5460D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Seminar Proposal</a:t>
          </a:r>
        </a:p>
      </dgm:t>
    </dgm:pt>
    <dgm:pt modelId="{D9F88DEA-E9A9-42F6-823F-713E4D0472A1}" type="parTrans" cxnId="{FD87B2A8-72CC-47AE-BB22-0D0977D69F7C}">
      <dgm:prSet/>
      <dgm:spPr/>
      <dgm:t>
        <a:bodyPr/>
        <a:lstStyle/>
        <a:p>
          <a:endParaRPr lang="en-US"/>
        </a:p>
      </dgm:t>
    </dgm:pt>
    <dgm:pt modelId="{716BF04D-8158-4564-942A-E17DD908B5F8}" type="sibTrans" cxnId="{FD87B2A8-72CC-47AE-BB22-0D0977D69F7C}">
      <dgm:prSet/>
      <dgm:spPr/>
      <dgm:t>
        <a:bodyPr/>
        <a:lstStyle/>
        <a:p>
          <a:endParaRPr lang="en-US"/>
        </a:p>
      </dgm:t>
    </dgm:pt>
    <dgm:pt modelId="{C99D0CB6-9A3E-4577-879F-3DDBC7D8020F}">
      <dgm:prSet phldrT="[Text]"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Penelitian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tesis</a:t>
          </a:r>
          <a:r>
            <a:rPr lang="en-US" sz="2400" dirty="0">
              <a:solidFill>
                <a:schemeClr val="tx1"/>
              </a:solidFill>
            </a:rPr>
            <a:t>/</a:t>
          </a:r>
          <a:r>
            <a:rPr lang="en-US" sz="2400" dirty="0" err="1">
              <a:solidFill>
                <a:schemeClr val="tx1"/>
              </a:solidFill>
            </a:rPr>
            <a:t>dsrts</a:t>
          </a:r>
          <a:endParaRPr lang="en-US" sz="2400" dirty="0">
            <a:solidFill>
              <a:schemeClr val="tx1"/>
            </a:solidFill>
          </a:endParaRPr>
        </a:p>
      </dgm:t>
    </dgm:pt>
    <dgm:pt modelId="{2C9C799D-217A-4FB0-A471-11D6DE3195DC}" type="parTrans" cxnId="{F1B9CCC9-359A-425C-9277-C9A5C72E9E17}">
      <dgm:prSet/>
      <dgm:spPr/>
      <dgm:t>
        <a:bodyPr/>
        <a:lstStyle/>
        <a:p>
          <a:endParaRPr lang="en-US"/>
        </a:p>
      </dgm:t>
    </dgm:pt>
    <dgm:pt modelId="{ECF1333E-A41A-4EE5-A136-208D1B3D8C39}" type="sibTrans" cxnId="{F1B9CCC9-359A-425C-9277-C9A5C72E9E17}">
      <dgm:prSet/>
      <dgm:spPr/>
      <dgm:t>
        <a:bodyPr/>
        <a:lstStyle/>
        <a:p>
          <a:endParaRPr lang="en-US"/>
        </a:p>
      </dgm:t>
    </dgm:pt>
    <dgm:pt modelId="{479413C6-AB97-456F-B426-6312ED58EC34}">
      <dgm:prSet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Ujian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Tahap</a:t>
          </a:r>
          <a:r>
            <a:rPr lang="en-US" sz="2400" dirty="0">
              <a:solidFill>
                <a:schemeClr val="tx1"/>
              </a:solidFill>
            </a:rPr>
            <a:t> 1</a:t>
          </a:r>
        </a:p>
      </dgm:t>
    </dgm:pt>
    <dgm:pt modelId="{6A2DFBD3-00A6-4988-AC93-736E2A331418}" type="parTrans" cxnId="{59110F58-CC34-470F-92A3-8B792D091910}">
      <dgm:prSet/>
      <dgm:spPr/>
      <dgm:t>
        <a:bodyPr/>
        <a:lstStyle/>
        <a:p>
          <a:endParaRPr lang="en-US"/>
        </a:p>
      </dgm:t>
    </dgm:pt>
    <dgm:pt modelId="{5DE65C19-D5CE-407F-989C-5DF8B5DA6911}" type="sibTrans" cxnId="{59110F58-CC34-470F-92A3-8B792D091910}">
      <dgm:prSet/>
      <dgm:spPr/>
      <dgm:t>
        <a:bodyPr/>
        <a:lstStyle/>
        <a:p>
          <a:endParaRPr lang="en-US"/>
        </a:p>
      </dgm:t>
    </dgm:pt>
    <dgm:pt modelId="{45F58668-0299-4834-B1FC-4FC0C4EB2645}">
      <dgm:prSet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Ujian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Tahap</a:t>
          </a:r>
          <a:r>
            <a:rPr lang="en-US" sz="2400" dirty="0">
              <a:solidFill>
                <a:schemeClr val="tx1"/>
              </a:solidFill>
            </a:rPr>
            <a:t> 2</a:t>
          </a:r>
        </a:p>
      </dgm:t>
    </dgm:pt>
    <dgm:pt modelId="{EBCB2D3B-E6DC-4356-9313-A716B912343D}" type="parTrans" cxnId="{5BD1F8AC-3322-489A-9AE7-20182DC59977}">
      <dgm:prSet/>
      <dgm:spPr/>
      <dgm:t>
        <a:bodyPr/>
        <a:lstStyle/>
        <a:p>
          <a:endParaRPr lang="en-US"/>
        </a:p>
      </dgm:t>
    </dgm:pt>
    <dgm:pt modelId="{6568C214-DE09-4241-ACAF-350B0F2A1AE8}" type="sibTrans" cxnId="{5BD1F8AC-3322-489A-9AE7-20182DC59977}">
      <dgm:prSet/>
      <dgm:spPr/>
      <dgm:t>
        <a:bodyPr/>
        <a:lstStyle/>
        <a:p>
          <a:endParaRPr lang="en-US"/>
        </a:p>
      </dgm:t>
    </dgm:pt>
    <dgm:pt modelId="{CC98CEB2-DAAF-4393-9149-A1BA8F859DE3}">
      <dgm:prSet custT="1"/>
      <dgm:spPr/>
      <dgm:t>
        <a:bodyPr/>
        <a:lstStyle/>
        <a:p>
          <a:endParaRPr lang="en-US" sz="2400" dirty="0">
            <a:solidFill>
              <a:schemeClr val="tx1"/>
            </a:solidFill>
          </a:endParaRPr>
        </a:p>
      </dgm:t>
    </dgm:pt>
    <dgm:pt modelId="{A5C08034-7DA3-4760-9338-4DFD5C65F0A9}" type="parTrans" cxnId="{749DE213-A9A6-4E13-BC24-C12531BDD69F}">
      <dgm:prSet/>
      <dgm:spPr/>
      <dgm:t>
        <a:bodyPr/>
        <a:lstStyle/>
        <a:p>
          <a:endParaRPr lang="en-US"/>
        </a:p>
      </dgm:t>
    </dgm:pt>
    <dgm:pt modelId="{D6712E7D-8FB5-411F-AD3D-30313A88EE88}" type="sibTrans" cxnId="{749DE213-A9A6-4E13-BC24-C12531BDD69F}">
      <dgm:prSet/>
      <dgm:spPr/>
      <dgm:t>
        <a:bodyPr/>
        <a:lstStyle/>
        <a:p>
          <a:endParaRPr lang="en-US"/>
        </a:p>
      </dgm:t>
    </dgm:pt>
    <dgm:pt modelId="{BADFD065-5B80-4A65-A78E-DD92AFB5C9D6}">
      <dgm:prSet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Penilaian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Komisi</a:t>
          </a:r>
          <a:r>
            <a:rPr lang="en-US" sz="2400" dirty="0">
              <a:solidFill>
                <a:schemeClr val="tx1"/>
              </a:solidFill>
            </a:rPr>
            <a:t> SPs (S3)</a:t>
          </a:r>
        </a:p>
      </dgm:t>
    </dgm:pt>
    <dgm:pt modelId="{42D55F4D-17EE-47F0-95A0-4A97E2B8C7ED}" type="parTrans" cxnId="{9C5526B4-5327-4C98-AAAD-ADE64F3CFE79}">
      <dgm:prSet/>
      <dgm:spPr/>
      <dgm:t>
        <a:bodyPr/>
        <a:lstStyle/>
        <a:p>
          <a:endParaRPr lang="en-US"/>
        </a:p>
      </dgm:t>
    </dgm:pt>
    <dgm:pt modelId="{645AA972-F527-4876-8423-EA08FA3C2763}" type="sibTrans" cxnId="{9C5526B4-5327-4C98-AAAD-ADE64F3CFE79}">
      <dgm:prSet/>
      <dgm:spPr/>
      <dgm:t>
        <a:bodyPr/>
        <a:lstStyle/>
        <a:p>
          <a:endParaRPr lang="en-US"/>
        </a:p>
      </dgm:t>
    </dgm:pt>
    <dgm:pt modelId="{66CE1D7E-4197-41C1-9661-49E01A2B1182}" type="pres">
      <dgm:prSet presAssocID="{7647F148-33B0-49E6-9BD1-F14090EE703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4BA010-CB08-4561-B18F-ADFA45C98BEA}" type="pres">
      <dgm:prSet presAssocID="{97FBD5DD-C98B-4C0D-A849-83EF865F71E1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0F8E0-FBE9-48CA-8FC6-A5707DBEA1CB}" type="pres">
      <dgm:prSet presAssocID="{B9C60215-DAC5-4A21-84A2-36B4A65ECB3D}" presName="sibTrans" presStyleLbl="sibTrans2D1" presStyleIdx="0" presStyleCnt="8"/>
      <dgm:spPr/>
      <dgm:t>
        <a:bodyPr/>
        <a:lstStyle/>
        <a:p>
          <a:endParaRPr lang="en-US"/>
        </a:p>
      </dgm:t>
    </dgm:pt>
    <dgm:pt modelId="{FCEE0208-13BE-4006-9D31-6D37A22D217B}" type="pres">
      <dgm:prSet presAssocID="{B9C60215-DAC5-4A21-84A2-36B4A65ECB3D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04B352C9-947D-4B48-8C0E-97227BA260A6}" type="pres">
      <dgm:prSet presAssocID="{6041C6FE-B24D-446D-BE61-96A89C716C8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AFF28-7C89-4A44-A9E9-9D8B3EEDF647}" type="pres">
      <dgm:prSet presAssocID="{3E7FD592-44AC-41C0-B8FF-AB57310CD94C}" presName="sibTrans" presStyleLbl="sibTrans2D1" presStyleIdx="1" presStyleCnt="8"/>
      <dgm:spPr/>
      <dgm:t>
        <a:bodyPr/>
        <a:lstStyle/>
        <a:p>
          <a:endParaRPr lang="en-US"/>
        </a:p>
      </dgm:t>
    </dgm:pt>
    <dgm:pt modelId="{8FC0B053-5C01-4E4F-B30A-523D2C7F83EB}" type="pres">
      <dgm:prSet presAssocID="{3E7FD592-44AC-41C0-B8FF-AB57310CD94C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6916A975-C66A-4695-8834-F0DB196217B7}" type="pres">
      <dgm:prSet presAssocID="{F29F82F9-D1D5-4D66-9683-ED1505C64FB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B37120-A03E-4F3D-9D84-8620EBC80A54}" type="pres">
      <dgm:prSet presAssocID="{B107D7A3-8BC1-42C9-BCBE-9E4EA23C9DE8}" presName="sibTrans" presStyleLbl="sibTrans2D1" presStyleIdx="2" presStyleCnt="8"/>
      <dgm:spPr/>
      <dgm:t>
        <a:bodyPr/>
        <a:lstStyle/>
        <a:p>
          <a:endParaRPr lang="en-US"/>
        </a:p>
      </dgm:t>
    </dgm:pt>
    <dgm:pt modelId="{1537169E-78C2-4056-A9BC-79868D37FE42}" type="pres">
      <dgm:prSet presAssocID="{B107D7A3-8BC1-42C9-BCBE-9E4EA23C9DE8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1193039F-21E1-4DD8-A498-947EBDBA3EF6}" type="pres">
      <dgm:prSet presAssocID="{D77E5344-3FE1-49AD-9284-6F1AB1A5460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34892-3292-409E-B4B9-753EA4CEA718}" type="pres">
      <dgm:prSet presAssocID="{716BF04D-8158-4564-942A-E17DD908B5F8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687F471-6FC1-49D0-8750-2F9BD08B98AA}" type="pres">
      <dgm:prSet presAssocID="{716BF04D-8158-4564-942A-E17DD908B5F8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4D1B5CC8-EF92-42DA-B46B-D46DDCBCBD3F}" type="pres">
      <dgm:prSet presAssocID="{C99D0CB6-9A3E-4577-879F-3DDBC7D8020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0E7D8-9280-4927-8C3A-67CF14C2EDD4}" type="pres">
      <dgm:prSet presAssocID="{ECF1333E-A41A-4EE5-A136-208D1B3D8C39}" presName="sibTrans" presStyleLbl="sibTrans2D1" presStyleIdx="4" presStyleCnt="8"/>
      <dgm:spPr/>
      <dgm:t>
        <a:bodyPr/>
        <a:lstStyle/>
        <a:p>
          <a:endParaRPr lang="en-US"/>
        </a:p>
      </dgm:t>
    </dgm:pt>
    <dgm:pt modelId="{0154B793-0C4A-4A4D-A1FD-16E7803E0F90}" type="pres">
      <dgm:prSet presAssocID="{ECF1333E-A41A-4EE5-A136-208D1B3D8C39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37C263A6-9B76-4B9B-A4C5-435CB6725748}" type="pres">
      <dgm:prSet presAssocID="{BADFD065-5B80-4A65-A78E-DD92AFB5C9D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C7EAF-190E-48AD-9870-7901142E3CB4}" type="pres">
      <dgm:prSet presAssocID="{645AA972-F527-4876-8423-EA08FA3C2763}" presName="sibTrans" presStyleLbl="sibTrans2D1" presStyleIdx="5" presStyleCnt="8"/>
      <dgm:spPr/>
      <dgm:t>
        <a:bodyPr/>
        <a:lstStyle/>
        <a:p>
          <a:endParaRPr lang="en-US"/>
        </a:p>
      </dgm:t>
    </dgm:pt>
    <dgm:pt modelId="{02E2F4DD-3AA2-4562-A512-2425B356237D}" type="pres">
      <dgm:prSet presAssocID="{645AA972-F527-4876-8423-EA08FA3C2763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11B62E59-E91F-40DA-B9A0-F155D8B1E0AD}" type="pres">
      <dgm:prSet presAssocID="{479413C6-AB97-456F-B426-6312ED58EC3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7E533-5259-4FA3-8C5E-FC69DD5D8E3F}" type="pres">
      <dgm:prSet presAssocID="{5DE65C19-D5CE-407F-989C-5DF8B5DA6911}" presName="sibTrans" presStyleLbl="sibTrans2D1" presStyleIdx="6" presStyleCnt="8"/>
      <dgm:spPr/>
      <dgm:t>
        <a:bodyPr/>
        <a:lstStyle/>
        <a:p>
          <a:endParaRPr lang="en-US"/>
        </a:p>
      </dgm:t>
    </dgm:pt>
    <dgm:pt modelId="{CE6DDCF9-EC69-4CCE-9D98-7B2D4CE91C19}" type="pres">
      <dgm:prSet presAssocID="{5DE65C19-D5CE-407F-989C-5DF8B5DA6911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F0A70F88-162E-45EE-800A-0981D6E6FE24}" type="pres">
      <dgm:prSet presAssocID="{45F58668-0299-4834-B1FC-4FC0C4EB264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13EED6-9EC7-4A77-BAC3-65CAF7E3B263}" type="pres">
      <dgm:prSet presAssocID="{6568C214-DE09-4241-ACAF-350B0F2A1AE8}" presName="sibTrans" presStyleLbl="sibTrans2D1" presStyleIdx="7" presStyleCnt="8"/>
      <dgm:spPr/>
      <dgm:t>
        <a:bodyPr/>
        <a:lstStyle/>
        <a:p>
          <a:endParaRPr lang="en-US"/>
        </a:p>
      </dgm:t>
    </dgm:pt>
    <dgm:pt modelId="{65E23D84-CB90-4344-8C48-5FDB1DA0FAB2}" type="pres">
      <dgm:prSet presAssocID="{6568C214-DE09-4241-ACAF-350B0F2A1AE8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305BD7C1-2899-4AF7-98B7-19C8989D72C5}" type="pres">
      <dgm:prSet presAssocID="{CC98CEB2-DAAF-4393-9149-A1BA8F859DE3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179B95-9459-4FFB-8579-DFD9E4D7E058}" type="presOf" srcId="{7647F148-33B0-49E6-9BD1-F14090EE703C}" destId="{66CE1D7E-4197-41C1-9661-49E01A2B1182}" srcOrd="0" destOrd="0" presId="urn:microsoft.com/office/officeart/2005/8/layout/process5"/>
    <dgm:cxn modelId="{0BD7C6A4-BE22-47EE-AA41-7999975305D4}" type="presOf" srcId="{CC98CEB2-DAAF-4393-9149-A1BA8F859DE3}" destId="{305BD7C1-2899-4AF7-98B7-19C8989D72C5}" srcOrd="0" destOrd="0" presId="urn:microsoft.com/office/officeart/2005/8/layout/process5"/>
    <dgm:cxn modelId="{06A9505F-3A75-4A10-86D2-D184F6D8B9C0}" type="presOf" srcId="{3E7FD592-44AC-41C0-B8FF-AB57310CD94C}" destId="{8FC0B053-5C01-4E4F-B30A-523D2C7F83EB}" srcOrd="1" destOrd="0" presId="urn:microsoft.com/office/officeart/2005/8/layout/process5"/>
    <dgm:cxn modelId="{61C604A6-E292-4064-A6A4-AF3B0B52A89C}" type="presOf" srcId="{645AA972-F527-4876-8423-EA08FA3C2763}" destId="{02E2F4DD-3AA2-4562-A512-2425B356237D}" srcOrd="1" destOrd="0" presId="urn:microsoft.com/office/officeart/2005/8/layout/process5"/>
    <dgm:cxn modelId="{D9EB04E1-66F2-4934-A992-1BEFEB47CE25}" type="presOf" srcId="{B107D7A3-8BC1-42C9-BCBE-9E4EA23C9DE8}" destId="{1537169E-78C2-4056-A9BC-79868D37FE42}" srcOrd="1" destOrd="0" presId="urn:microsoft.com/office/officeart/2005/8/layout/process5"/>
    <dgm:cxn modelId="{749DE213-A9A6-4E13-BC24-C12531BDD69F}" srcId="{7647F148-33B0-49E6-9BD1-F14090EE703C}" destId="{CC98CEB2-DAAF-4393-9149-A1BA8F859DE3}" srcOrd="8" destOrd="0" parTransId="{A5C08034-7DA3-4760-9338-4DFD5C65F0A9}" sibTransId="{D6712E7D-8FB5-411F-AD3D-30313A88EE88}"/>
    <dgm:cxn modelId="{DDA851D7-193C-47C1-B41D-362B06F237FC}" type="presOf" srcId="{B9C60215-DAC5-4A21-84A2-36B4A65ECB3D}" destId="{FCEE0208-13BE-4006-9D31-6D37A22D217B}" srcOrd="1" destOrd="0" presId="urn:microsoft.com/office/officeart/2005/8/layout/process5"/>
    <dgm:cxn modelId="{65345536-E941-4131-8409-D95323029EF0}" type="presOf" srcId="{5DE65C19-D5CE-407F-989C-5DF8B5DA6911}" destId="{CE6DDCF9-EC69-4CCE-9D98-7B2D4CE91C19}" srcOrd="1" destOrd="0" presId="urn:microsoft.com/office/officeart/2005/8/layout/process5"/>
    <dgm:cxn modelId="{3EFE5C48-0D96-4C17-BCA9-8F84F885B674}" type="presOf" srcId="{B107D7A3-8BC1-42C9-BCBE-9E4EA23C9DE8}" destId="{98B37120-A03E-4F3D-9D84-8620EBC80A54}" srcOrd="0" destOrd="0" presId="urn:microsoft.com/office/officeart/2005/8/layout/process5"/>
    <dgm:cxn modelId="{F95CAC21-117C-4B3A-B454-9D9EBFFC430B}" type="presOf" srcId="{5DE65C19-D5CE-407F-989C-5DF8B5DA6911}" destId="{1B57E533-5259-4FA3-8C5E-FC69DD5D8E3F}" srcOrd="0" destOrd="0" presId="urn:microsoft.com/office/officeart/2005/8/layout/process5"/>
    <dgm:cxn modelId="{924C858C-5477-4D94-B5B6-E195AF4F5696}" type="presOf" srcId="{C99D0CB6-9A3E-4577-879F-3DDBC7D8020F}" destId="{4D1B5CC8-EF92-42DA-B46B-D46DDCBCBD3F}" srcOrd="0" destOrd="0" presId="urn:microsoft.com/office/officeart/2005/8/layout/process5"/>
    <dgm:cxn modelId="{5D8FF524-080F-46EC-B2F8-C9339B2F3AFD}" type="presOf" srcId="{ECF1333E-A41A-4EE5-A136-208D1B3D8C39}" destId="{2B80E7D8-9280-4927-8C3A-67CF14C2EDD4}" srcOrd="0" destOrd="0" presId="urn:microsoft.com/office/officeart/2005/8/layout/process5"/>
    <dgm:cxn modelId="{898ABCDE-837B-4E2C-A8CC-E9481ACA87B6}" type="presOf" srcId="{D77E5344-3FE1-49AD-9284-6F1AB1A5460D}" destId="{1193039F-21E1-4DD8-A498-947EBDBA3EF6}" srcOrd="0" destOrd="0" presId="urn:microsoft.com/office/officeart/2005/8/layout/process5"/>
    <dgm:cxn modelId="{3FFB28A3-8752-43FB-8F4E-E48E5D865A98}" type="presOf" srcId="{6568C214-DE09-4241-ACAF-350B0F2A1AE8}" destId="{4C13EED6-9EC7-4A77-BAC3-65CAF7E3B263}" srcOrd="0" destOrd="0" presId="urn:microsoft.com/office/officeart/2005/8/layout/process5"/>
    <dgm:cxn modelId="{0CE4CD3C-DDE9-4944-9448-E25BC2ADCD9E}" type="presOf" srcId="{6041C6FE-B24D-446D-BE61-96A89C716C81}" destId="{04B352C9-947D-4B48-8C0E-97227BA260A6}" srcOrd="0" destOrd="0" presId="urn:microsoft.com/office/officeart/2005/8/layout/process5"/>
    <dgm:cxn modelId="{46A96F92-0BD5-4600-8118-2D88F27DDFC3}" type="presOf" srcId="{716BF04D-8158-4564-942A-E17DD908B5F8}" destId="{0E834892-3292-409E-B4B9-753EA4CEA718}" srcOrd="0" destOrd="0" presId="urn:microsoft.com/office/officeart/2005/8/layout/process5"/>
    <dgm:cxn modelId="{2F4A20EB-9F97-4E06-9DA6-7AD64E56B8DD}" type="presOf" srcId="{45F58668-0299-4834-B1FC-4FC0C4EB2645}" destId="{F0A70F88-162E-45EE-800A-0981D6E6FE24}" srcOrd="0" destOrd="0" presId="urn:microsoft.com/office/officeart/2005/8/layout/process5"/>
    <dgm:cxn modelId="{85249EE6-BF07-4A15-A52A-1E69BE18A1E6}" srcId="{7647F148-33B0-49E6-9BD1-F14090EE703C}" destId="{F29F82F9-D1D5-4D66-9683-ED1505C64FBA}" srcOrd="2" destOrd="0" parTransId="{81295EE8-781A-4178-9439-1977E79C1206}" sibTransId="{B107D7A3-8BC1-42C9-BCBE-9E4EA23C9DE8}"/>
    <dgm:cxn modelId="{10B8CD77-42AB-463B-9230-A46BF9C05738}" type="presOf" srcId="{3E7FD592-44AC-41C0-B8FF-AB57310CD94C}" destId="{DBBAFF28-7C89-4A44-A9E9-9D8B3EEDF647}" srcOrd="0" destOrd="0" presId="urn:microsoft.com/office/officeart/2005/8/layout/process5"/>
    <dgm:cxn modelId="{5DC1E3E4-1987-4E3E-89D2-47DAAB7C7A98}" type="presOf" srcId="{BADFD065-5B80-4A65-A78E-DD92AFB5C9D6}" destId="{37C263A6-9B76-4B9B-A4C5-435CB6725748}" srcOrd="0" destOrd="0" presId="urn:microsoft.com/office/officeart/2005/8/layout/process5"/>
    <dgm:cxn modelId="{D5E9E709-FEA8-4E37-AC52-74445CEA62EF}" type="presOf" srcId="{645AA972-F527-4876-8423-EA08FA3C2763}" destId="{5E4C7EAF-190E-48AD-9870-7901142E3CB4}" srcOrd="0" destOrd="0" presId="urn:microsoft.com/office/officeart/2005/8/layout/process5"/>
    <dgm:cxn modelId="{B840CCFD-D0D5-4D4A-AB51-076367372EC4}" type="presOf" srcId="{97FBD5DD-C98B-4C0D-A849-83EF865F71E1}" destId="{FE4BA010-CB08-4561-B18F-ADFA45C98BEA}" srcOrd="0" destOrd="0" presId="urn:microsoft.com/office/officeart/2005/8/layout/process5"/>
    <dgm:cxn modelId="{44C7F787-1AEE-40FA-99B6-4148901D620D}" type="presOf" srcId="{716BF04D-8158-4564-942A-E17DD908B5F8}" destId="{3687F471-6FC1-49D0-8750-2F9BD08B98AA}" srcOrd="1" destOrd="0" presId="urn:microsoft.com/office/officeart/2005/8/layout/process5"/>
    <dgm:cxn modelId="{FD87B2A8-72CC-47AE-BB22-0D0977D69F7C}" srcId="{7647F148-33B0-49E6-9BD1-F14090EE703C}" destId="{D77E5344-3FE1-49AD-9284-6F1AB1A5460D}" srcOrd="3" destOrd="0" parTransId="{D9F88DEA-E9A9-42F6-823F-713E4D0472A1}" sibTransId="{716BF04D-8158-4564-942A-E17DD908B5F8}"/>
    <dgm:cxn modelId="{18D31A03-8CD3-4E18-A1A9-04C9F4B057DB}" type="presOf" srcId="{B9C60215-DAC5-4A21-84A2-36B4A65ECB3D}" destId="{4DD0F8E0-FBE9-48CA-8FC6-A5707DBEA1CB}" srcOrd="0" destOrd="0" presId="urn:microsoft.com/office/officeart/2005/8/layout/process5"/>
    <dgm:cxn modelId="{59110F58-CC34-470F-92A3-8B792D091910}" srcId="{7647F148-33B0-49E6-9BD1-F14090EE703C}" destId="{479413C6-AB97-456F-B426-6312ED58EC34}" srcOrd="6" destOrd="0" parTransId="{6A2DFBD3-00A6-4988-AC93-736E2A331418}" sibTransId="{5DE65C19-D5CE-407F-989C-5DF8B5DA6911}"/>
    <dgm:cxn modelId="{655EE408-6FEE-4ACC-9818-CCDAFE11A47A}" type="presOf" srcId="{6568C214-DE09-4241-ACAF-350B0F2A1AE8}" destId="{65E23D84-CB90-4344-8C48-5FDB1DA0FAB2}" srcOrd="1" destOrd="0" presId="urn:microsoft.com/office/officeart/2005/8/layout/process5"/>
    <dgm:cxn modelId="{9C5526B4-5327-4C98-AAAD-ADE64F3CFE79}" srcId="{7647F148-33B0-49E6-9BD1-F14090EE703C}" destId="{BADFD065-5B80-4A65-A78E-DD92AFB5C9D6}" srcOrd="5" destOrd="0" parTransId="{42D55F4D-17EE-47F0-95A0-4A97E2B8C7ED}" sibTransId="{645AA972-F527-4876-8423-EA08FA3C2763}"/>
    <dgm:cxn modelId="{F1B9CCC9-359A-425C-9277-C9A5C72E9E17}" srcId="{7647F148-33B0-49E6-9BD1-F14090EE703C}" destId="{C99D0CB6-9A3E-4577-879F-3DDBC7D8020F}" srcOrd="4" destOrd="0" parTransId="{2C9C799D-217A-4FB0-A471-11D6DE3195DC}" sibTransId="{ECF1333E-A41A-4EE5-A136-208D1B3D8C39}"/>
    <dgm:cxn modelId="{D834A20B-ABB8-4537-BF8A-3659C5037859}" srcId="{7647F148-33B0-49E6-9BD1-F14090EE703C}" destId="{97FBD5DD-C98B-4C0D-A849-83EF865F71E1}" srcOrd="0" destOrd="0" parTransId="{22E328B9-F95E-4707-B4C3-CD748BCAC776}" sibTransId="{B9C60215-DAC5-4A21-84A2-36B4A65ECB3D}"/>
    <dgm:cxn modelId="{D1610345-7796-4E0C-99A7-0D3D4B5FD35F}" type="presOf" srcId="{ECF1333E-A41A-4EE5-A136-208D1B3D8C39}" destId="{0154B793-0C4A-4A4D-A1FD-16E7803E0F90}" srcOrd="1" destOrd="0" presId="urn:microsoft.com/office/officeart/2005/8/layout/process5"/>
    <dgm:cxn modelId="{86445345-53AE-4C07-BE5B-5979C77823EB}" type="presOf" srcId="{479413C6-AB97-456F-B426-6312ED58EC34}" destId="{11B62E59-E91F-40DA-B9A0-F155D8B1E0AD}" srcOrd="0" destOrd="0" presId="urn:microsoft.com/office/officeart/2005/8/layout/process5"/>
    <dgm:cxn modelId="{64F997F7-C69A-428E-9639-E0BB0E99DCDA}" type="presOf" srcId="{F29F82F9-D1D5-4D66-9683-ED1505C64FBA}" destId="{6916A975-C66A-4695-8834-F0DB196217B7}" srcOrd="0" destOrd="0" presId="urn:microsoft.com/office/officeart/2005/8/layout/process5"/>
    <dgm:cxn modelId="{CBF7293A-9DC4-4C84-AD4B-0114A77750EB}" srcId="{7647F148-33B0-49E6-9BD1-F14090EE703C}" destId="{6041C6FE-B24D-446D-BE61-96A89C716C81}" srcOrd="1" destOrd="0" parTransId="{978C33DE-CC0E-4370-B20A-28BD47450BE1}" sibTransId="{3E7FD592-44AC-41C0-B8FF-AB57310CD94C}"/>
    <dgm:cxn modelId="{5BD1F8AC-3322-489A-9AE7-20182DC59977}" srcId="{7647F148-33B0-49E6-9BD1-F14090EE703C}" destId="{45F58668-0299-4834-B1FC-4FC0C4EB2645}" srcOrd="7" destOrd="0" parTransId="{EBCB2D3B-E6DC-4356-9313-A716B912343D}" sibTransId="{6568C214-DE09-4241-ACAF-350B0F2A1AE8}"/>
    <dgm:cxn modelId="{DCD5EEAB-3B36-4BE6-9761-0E7385715C85}" type="presParOf" srcId="{66CE1D7E-4197-41C1-9661-49E01A2B1182}" destId="{FE4BA010-CB08-4561-B18F-ADFA45C98BEA}" srcOrd="0" destOrd="0" presId="urn:microsoft.com/office/officeart/2005/8/layout/process5"/>
    <dgm:cxn modelId="{795C8D56-B420-4497-9867-27F357823D37}" type="presParOf" srcId="{66CE1D7E-4197-41C1-9661-49E01A2B1182}" destId="{4DD0F8E0-FBE9-48CA-8FC6-A5707DBEA1CB}" srcOrd="1" destOrd="0" presId="urn:microsoft.com/office/officeart/2005/8/layout/process5"/>
    <dgm:cxn modelId="{8A119608-C3D9-48C6-AFD3-E88350513232}" type="presParOf" srcId="{4DD0F8E0-FBE9-48CA-8FC6-A5707DBEA1CB}" destId="{FCEE0208-13BE-4006-9D31-6D37A22D217B}" srcOrd="0" destOrd="0" presId="urn:microsoft.com/office/officeart/2005/8/layout/process5"/>
    <dgm:cxn modelId="{9CAB8BF9-F78B-44A4-BDE5-29827A748A20}" type="presParOf" srcId="{66CE1D7E-4197-41C1-9661-49E01A2B1182}" destId="{04B352C9-947D-4B48-8C0E-97227BA260A6}" srcOrd="2" destOrd="0" presId="urn:microsoft.com/office/officeart/2005/8/layout/process5"/>
    <dgm:cxn modelId="{59B0BFE0-47A0-4124-96B7-72EE550D2C8B}" type="presParOf" srcId="{66CE1D7E-4197-41C1-9661-49E01A2B1182}" destId="{DBBAFF28-7C89-4A44-A9E9-9D8B3EEDF647}" srcOrd="3" destOrd="0" presId="urn:microsoft.com/office/officeart/2005/8/layout/process5"/>
    <dgm:cxn modelId="{496AAB38-C652-4287-AAB4-2D4235F39714}" type="presParOf" srcId="{DBBAFF28-7C89-4A44-A9E9-9D8B3EEDF647}" destId="{8FC0B053-5C01-4E4F-B30A-523D2C7F83EB}" srcOrd="0" destOrd="0" presId="urn:microsoft.com/office/officeart/2005/8/layout/process5"/>
    <dgm:cxn modelId="{D3578197-168C-4272-8C80-53C1ABB36A9E}" type="presParOf" srcId="{66CE1D7E-4197-41C1-9661-49E01A2B1182}" destId="{6916A975-C66A-4695-8834-F0DB196217B7}" srcOrd="4" destOrd="0" presId="urn:microsoft.com/office/officeart/2005/8/layout/process5"/>
    <dgm:cxn modelId="{E1488DB0-7F51-4A8A-A9C6-868B4660BC87}" type="presParOf" srcId="{66CE1D7E-4197-41C1-9661-49E01A2B1182}" destId="{98B37120-A03E-4F3D-9D84-8620EBC80A54}" srcOrd="5" destOrd="0" presId="urn:microsoft.com/office/officeart/2005/8/layout/process5"/>
    <dgm:cxn modelId="{7F28A7ED-1CE0-4B34-8A21-A9979221C188}" type="presParOf" srcId="{98B37120-A03E-4F3D-9D84-8620EBC80A54}" destId="{1537169E-78C2-4056-A9BC-79868D37FE42}" srcOrd="0" destOrd="0" presId="urn:microsoft.com/office/officeart/2005/8/layout/process5"/>
    <dgm:cxn modelId="{3FE2C582-E104-4147-8600-7196D26157DA}" type="presParOf" srcId="{66CE1D7E-4197-41C1-9661-49E01A2B1182}" destId="{1193039F-21E1-4DD8-A498-947EBDBA3EF6}" srcOrd="6" destOrd="0" presId="urn:microsoft.com/office/officeart/2005/8/layout/process5"/>
    <dgm:cxn modelId="{2BAF9460-C412-4267-810E-832C67522839}" type="presParOf" srcId="{66CE1D7E-4197-41C1-9661-49E01A2B1182}" destId="{0E834892-3292-409E-B4B9-753EA4CEA718}" srcOrd="7" destOrd="0" presId="urn:microsoft.com/office/officeart/2005/8/layout/process5"/>
    <dgm:cxn modelId="{B7E6AEA6-17F3-4228-ADA4-DB91BAB47280}" type="presParOf" srcId="{0E834892-3292-409E-B4B9-753EA4CEA718}" destId="{3687F471-6FC1-49D0-8750-2F9BD08B98AA}" srcOrd="0" destOrd="0" presId="urn:microsoft.com/office/officeart/2005/8/layout/process5"/>
    <dgm:cxn modelId="{D5B6EEE4-931D-4988-8850-80FE7EE90C77}" type="presParOf" srcId="{66CE1D7E-4197-41C1-9661-49E01A2B1182}" destId="{4D1B5CC8-EF92-42DA-B46B-D46DDCBCBD3F}" srcOrd="8" destOrd="0" presId="urn:microsoft.com/office/officeart/2005/8/layout/process5"/>
    <dgm:cxn modelId="{CCCB4BD7-9394-46CE-95C4-971FE1858252}" type="presParOf" srcId="{66CE1D7E-4197-41C1-9661-49E01A2B1182}" destId="{2B80E7D8-9280-4927-8C3A-67CF14C2EDD4}" srcOrd="9" destOrd="0" presId="urn:microsoft.com/office/officeart/2005/8/layout/process5"/>
    <dgm:cxn modelId="{1C7B7F5C-9F90-40E0-AC29-6E64B1C61606}" type="presParOf" srcId="{2B80E7D8-9280-4927-8C3A-67CF14C2EDD4}" destId="{0154B793-0C4A-4A4D-A1FD-16E7803E0F90}" srcOrd="0" destOrd="0" presId="urn:microsoft.com/office/officeart/2005/8/layout/process5"/>
    <dgm:cxn modelId="{C8088ECE-765B-4395-94B3-C272B878399A}" type="presParOf" srcId="{66CE1D7E-4197-41C1-9661-49E01A2B1182}" destId="{37C263A6-9B76-4B9B-A4C5-435CB6725748}" srcOrd="10" destOrd="0" presId="urn:microsoft.com/office/officeart/2005/8/layout/process5"/>
    <dgm:cxn modelId="{E172B3B8-E8AB-4C70-BD1B-B4F7404427FA}" type="presParOf" srcId="{66CE1D7E-4197-41C1-9661-49E01A2B1182}" destId="{5E4C7EAF-190E-48AD-9870-7901142E3CB4}" srcOrd="11" destOrd="0" presId="urn:microsoft.com/office/officeart/2005/8/layout/process5"/>
    <dgm:cxn modelId="{6ED64CC4-DEB3-4A60-A9EE-3DADC78A5098}" type="presParOf" srcId="{5E4C7EAF-190E-48AD-9870-7901142E3CB4}" destId="{02E2F4DD-3AA2-4562-A512-2425B356237D}" srcOrd="0" destOrd="0" presId="urn:microsoft.com/office/officeart/2005/8/layout/process5"/>
    <dgm:cxn modelId="{3039E8CB-BC4F-41E2-8BB8-7E490179738A}" type="presParOf" srcId="{66CE1D7E-4197-41C1-9661-49E01A2B1182}" destId="{11B62E59-E91F-40DA-B9A0-F155D8B1E0AD}" srcOrd="12" destOrd="0" presId="urn:microsoft.com/office/officeart/2005/8/layout/process5"/>
    <dgm:cxn modelId="{9FD82945-3462-44CF-89C7-DEBA76950AE1}" type="presParOf" srcId="{66CE1D7E-4197-41C1-9661-49E01A2B1182}" destId="{1B57E533-5259-4FA3-8C5E-FC69DD5D8E3F}" srcOrd="13" destOrd="0" presId="urn:microsoft.com/office/officeart/2005/8/layout/process5"/>
    <dgm:cxn modelId="{4BAA188F-5E75-4BBE-9B38-FA08B40D6475}" type="presParOf" srcId="{1B57E533-5259-4FA3-8C5E-FC69DD5D8E3F}" destId="{CE6DDCF9-EC69-4CCE-9D98-7B2D4CE91C19}" srcOrd="0" destOrd="0" presId="urn:microsoft.com/office/officeart/2005/8/layout/process5"/>
    <dgm:cxn modelId="{1F485F32-2198-4E83-9E3E-F9A6FCA88DCD}" type="presParOf" srcId="{66CE1D7E-4197-41C1-9661-49E01A2B1182}" destId="{F0A70F88-162E-45EE-800A-0981D6E6FE24}" srcOrd="14" destOrd="0" presId="urn:microsoft.com/office/officeart/2005/8/layout/process5"/>
    <dgm:cxn modelId="{C505A6B2-45CD-450A-9480-007C11CBA237}" type="presParOf" srcId="{66CE1D7E-4197-41C1-9661-49E01A2B1182}" destId="{4C13EED6-9EC7-4A77-BAC3-65CAF7E3B263}" srcOrd="15" destOrd="0" presId="urn:microsoft.com/office/officeart/2005/8/layout/process5"/>
    <dgm:cxn modelId="{567B1376-1219-47F3-8DE1-E5828FE08F65}" type="presParOf" srcId="{4C13EED6-9EC7-4A77-BAC3-65CAF7E3B263}" destId="{65E23D84-CB90-4344-8C48-5FDB1DA0FAB2}" srcOrd="0" destOrd="0" presId="urn:microsoft.com/office/officeart/2005/8/layout/process5"/>
    <dgm:cxn modelId="{76668875-66E8-43CF-9850-BFA580EE13E5}" type="presParOf" srcId="{66CE1D7E-4197-41C1-9661-49E01A2B1182}" destId="{305BD7C1-2899-4AF7-98B7-19C8989D72C5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8702F0-D00C-45BB-A563-DC394012EFDE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F4AC28-47A0-48CB-869A-714981A9BD2E}">
      <dgm:prSet phldrT="[Text]"/>
      <dgm:spPr/>
      <dgm:t>
        <a:bodyPr/>
        <a:lstStyle/>
        <a:p>
          <a:r>
            <a:rPr lang="en-US" dirty="0"/>
            <a:t>MKK </a:t>
          </a:r>
          <a:r>
            <a:rPr lang="en-US" dirty="0" err="1"/>
            <a:t>Pilihan</a:t>
          </a:r>
          <a:endParaRPr lang="en-US" dirty="0"/>
        </a:p>
      </dgm:t>
    </dgm:pt>
    <dgm:pt modelId="{67E9471B-321F-44C6-BCC4-DB30588C14A0}" type="parTrans" cxnId="{8D2FA993-5130-4A28-ADBB-147BF5035D44}">
      <dgm:prSet/>
      <dgm:spPr/>
      <dgm:t>
        <a:bodyPr/>
        <a:lstStyle/>
        <a:p>
          <a:endParaRPr lang="en-US"/>
        </a:p>
      </dgm:t>
    </dgm:pt>
    <dgm:pt modelId="{B8552482-ED27-485E-BCB6-062103E7143B}" type="sibTrans" cxnId="{8D2FA993-5130-4A28-ADBB-147BF5035D44}">
      <dgm:prSet/>
      <dgm:spPr/>
      <dgm:t>
        <a:bodyPr/>
        <a:lstStyle/>
        <a:p>
          <a:endParaRPr lang="en-US"/>
        </a:p>
      </dgm:t>
    </dgm:pt>
    <dgm:pt modelId="{629A7984-E7F6-488E-A9D8-D8711F4EC674}">
      <dgm:prSet phldrT="[Text]"/>
      <dgm:spPr/>
      <dgm:t>
        <a:bodyPr/>
        <a:lstStyle/>
        <a:p>
          <a:r>
            <a:rPr lang="en-US" dirty="0"/>
            <a:t>8-11 SKs</a:t>
          </a:r>
        </a:p>
      </dgm:t>
    </dgm:pt>
    <dgm:pt modelId="{7EE4EC62-2F4C-4DF4-9104-2E2197F57BCC}" type="parTrans" cxnId="{CDF5062D-1774-4A24-9345-FBA4966579ED}">
      <dgm:prSet/>
      <dgm:spPr/>
      <dgm:t>
        <a:bodyPr/>
        <a:lstStyle/>
        <a:p>
          <a:endParaRPr lang="en-US"/>
        </a:p>
      </dgm:t>
    </dgm:pt>
    <dgm:pt modelId="{3ECFFD8B-873C-49E3-9CA1-02EC30EEBB07}" type="sibTrans" cxnId="{CDF5062D-1774-4A24-9345-FBA4966579ED}">
      <dgm:prSet/>
      <dgm:spPr/>
      <dgm:t>
        <a:bodyPr/>
        <a:lstStyle/>
        <a:p>
          <a:endParaRPr lang="en-US"/>
        </a:p>
      </dgm:t>
    </dgm:pt>
    <dgm:pt modelId="{FCA7495B-6E3C-499E-8302-99AE236AA078}">
      <dgm:prSet phldrT="[Text]"/>
      <dgm:spPr/>
      <dgm:t>
        <a:bodyPr/>
        <a:lstStyle/>
        <a:p>
          <a:r>
            <a:rPr lang="en-US" dirty="0"/>
            <a:t>MKLK </a:t>
          </a:r>
          <a:r>
            <a:rPr lang="en-US" dirty="0" err="1"/>
            <a:t>Univ</a:t>
          </a:r>
          <a:endParaRPr lang="en-US" dirty="0"/>
        </a:p>
      </dgm:t>
    </dgm:pt>
    <dgm:pt modelId="{F01165CB-FB32-44AC-BAE3-114FC42337F9}" type="parTrans" cxnId="{2B5FEFCB-84EB-4F7C-90D1-B5BFB92E0B33}">
      <dgm:prSet/>
      <dgm:spPr/>
      <dgm:t>
        <a:bodyPr/>
        <a:lstStyle/>
        <a:p>
          <a:endParaRPr lang="en-US"/>
        </a:p>
      </dgm:t>
    </dgm:pt>
    <dgm:pt modelId="{18302B71-5CBD-4F70-B749-5BADC3320C44}" type="sibTrans" cxnId="{2B5FEFCB-84EB-4F7C-90D1-B5BFB92E0B33}">
      <dgm:prSet/>
      <dgm:spPr/>
      <dgm:t>
        <a:bodyPr/>
        <a:lstStyle/>
        <a:p>
          <a:endParaRPr lang="en-US"/>
        </a:p>
      </dgm:t>
    </dgm:pt>
    <dgm:pt modelId="{3FDFB97A-4944-45AB-ADD6-EDCD8DFF1768}">
      <dgm:prSet phldrT="[Text]"/>
      <dgm:spPr/>
      <dgm:t>
        <a:bodyPr/>
        <a:lstStyle/>
        <a:p>
          <a:r>
            <a:rPr lang="en-US" dirty="0"/>
            <a:t>6 </a:t>
          </a:r>
          <a:r>
            <a:rPr lang="en-US" dirty="0" err="1"/>
            <a:t>Sks</a:t>
          </a:r>
          <a:endParaRPr lang="en-US" dirty="0"/>
        </a:p>
      </dgm:t>
    </dgm:pt>
    <dgm:pt modelId="{EBE6E852-6659-47BB-8246-B512C6E678DE}" type="parTrans" cxnId="{233AFAC1-A376-4BC4-B16A-9BE948AD7954}">
      <dgm:prSet/>
      <dgm:spPr/>
      <dgm:t>
        <a:bodyPr/>
        <a:lstStyle/>
        <a:p>
          <a:endParaRPr lang="en-US"/>
        </a:p>
      </dgm:t>
    </dgm:pt>
    <dgm:pt modelId="{2C6DC532-8BD6-4C21-9467-904CED4227FF}" type="sibTrans" cxnId="{233AFAC1-A376-4BC4-B16A-9BE948AD7954}">
      <dgm:prSet/>
      <dgm:spPr/>
      <dgm:t>
        <a:bodyPr/>
        <a:lstStyle/>
        <a:p>
          <a:endParaRPr lang="en-US"/>
        </a:p>
      </dgm:t>
    </dgm:pt>
    <dgm:pt modelId="{025F8E30-13D8-4D3E-848B-0409C5553107}">
      <dgm:prSet phldrT="[Text]"/>
      <dgm:spPr/>
      <dgm:t>
        <a:bodyPr/>
        <a:lstStyle/>
        <a:p>
          <a:r>
            <a:rPr lang="en-US" dirty="0"/>
            <a:t>MKK SPs</a:t>
          </a:r>
        </a:p>
      </dgm:t>
    </dgm:pt>
    <dgm:pt modelId="{3032022B-1793-4242-B47B-FB76B2897E6C}" type="parTrans" cxnId="{497B9A88-D14D-4994-BF11-46A11748BD61}">
      <dgm:prSet/>
      <dgm:spPr/>
      <dgm:t>
        <a:bodyPr/>
        <a:lstStyle/>
        <a:p>
          <a:endParaRPr lang="en-US"/>
        </a:p>
      </dgm:t>
    </dgm:pt>
    <dgm:pt modelId="{20E86785-9543-4846-96B0-FF17252D8FC6}" type="sibTrans" cxnId="{497B9A88-D14D-4994-BF11-46A11748BD61}">
      <dgm:prSet/>
      <dgm:spPr/>
      <dgm:t>
        <a:bodyPr/>
        <a:lstStyle/>
        <a:p>
          <a:endParaRPr lang="en-US"/>
        </a:p>
      </dgm:t>
    </dgm:pt>
    <dgm:pt modelId="{25A7EA12-93C1-42B9-83EE-1498EBA60DDA}">
      <dgm:prSet phldrT="[Text]"/>
      <dgm:spPr/>
      <dgm:t>
        <a:bodyPr/>
        <a:lstStyle/>
        <a:p>
          <a:r>
            <a:rPr lang="en-US" dirty="0"/>
            <a:t>4 </a:t>
          </a:r>
          <a:r>
            <a:rPr lang="en-US" dirty="0" err="1"/>
            <a:t>Sks</a:t>
          </a:r>
          <a:endParaRPr lang="en-US" dirty="0"/>
        </a:p>
      </dgm:t>
    </dgm:pt>
    <dgm:pt modelId="{C618E5A0-2D76-4705-AFA7-97B319A85E1B}" type="parTrans" cxnId="{A58910FD-8A37-403F-8974-74E5C8523387}">
      <dgm:prSet/>
      <dgm:spPr/>
      <dgm:t>
        <a:bodyPr/>
        <a:lstStyle/>
        <a:p>
          <a:endParaRPr lang="en-US"/>
        </a:p>
      </dgm:t>
    </dgm:pt>
    <dgm:pt modelId="{F29A39BF-7311-4BE1-BCFF-412576FABB98}" type="sibTrans" cxnId="{A58910FD-8A37-403F-8974-74E5C8523387}">
      <dgm:prSet/>
      <dgm:spPr/>
      <dgm:t>
        <a:bodyPr/>
        <a:lstStyle/>
        <a:p>
          <a:endParaRPr lang="en-US"/>
        </a:p>
      </dgm:t>
    </dgm:pt>
    <dgm:pt modelId="{9EF1A900-C917-44EC-870A-39EC51092994}">
      <dgm:prSet phldrT="[Text]"/>
      <dgm:spPr/>
      <dgm:t>
        <a:bodyPr/>
        <a:lstStyle/>
        <a:p>
          <a:r>
            <a:rPr lang="en-US" dirty="0"/>
            <a:t>MKK </a:t>
          </a:r>
          <a:r>
            <a:rPr lang="en-US" dirty="0" err="1"/>
            <a:t>Prodi</a:t>
          </a:r>
          <a:endParaRPr lang="en-US" dirty="0"/>
        </a:p>
      </dgm:t>
    </dgm:pt>
    <dgm:pt modelId="{83976DC5-3BD4-46F6-8EE3-7567EB5B48BB}" type="parTrans" cxnId="{77D118FA-11EE-4761-B4FC-D7CBDC9595D0}">
      <dgm:prSet/>
      <dgm:spPr/>
      <dgm:t>
        <a:bodyPr/>
        <a:lstStyle/>
        <a:p>
          <a:endParaRPr lang="en-US"/>
        </a:p>
      </dgm:t>
    </dgm:pt>
    <dgm:pt modelId="{24C60ACB-F959-4CC0-9F24-A2F3589C3BB7}" type="sibTrans" cxnId="{77D118FA-11EE-4761-B4FC-D7CBDC9595D0}">
      <dgm:prSet/>
      <dgm:spPr/>
      <dgm:t>
        <a:bodyPr/>
        <a:lstStyle/>
        <a:p>
          <a:endParaRPr lang="en-US"/>
        </a:p>
      </dgm:t>
    </dgm:pt>
    <dgm:pt modelId="{F2B2B694-BF24-4B3A-9CEC-3744BDC1A1A2}">
      <dgm:prSet phldrT="[Text]"/>
      <dgm:spPr/>
      <dgm:t>
        <a:bodyPr/>
        <a:lstStyle/>
        <a:p>
          <a:r>
            <a:rPr lang="en-US" dirty="0"/>
            <a:t>12-15 </a:t>
          </a:r>
          <a:r>
            <a:rPr lang="en-US" dirty="0" err="1"/>
            <a:t>Sks</a:t>
          </a:r>
          <a:endParaRPr lang="en-US" dirty="0"/>
        </a:p>
      </dgm:t>
    </dgm:pt>
    <dgm:pt modelId="{CA7451B7-4158-4A3D-AB7C-45C4C36E6A13}" type="parTrans" cxnId="{F6D446B9-F3D6-4828-96FC-EC04EFBAEC3B}">
      <dgm:prSet/>
      <dgm:spPr/>
      <dgm:t>
        <a:bodyPr/>
        <a:lstStyle/>
        <a:p>
          <a:endParaRPr lang="en-US"/>
        </a:p>
      </dgm:t>
    </dgm:pt>
    <dgm:pt modelId="{D9FAABA2-69F4-4614-9074-C927C928D9C3}" type="sibTrans" cxnId="{F6D446B9-F3D6-4828-96FC-EC04EFBAEC3B}">
      <dgm:prSet/>
      <dgm:spPr/>
      <dgm:t>
        <a:bodyPr/>
        <a:lstStyle/>
        <a:p>
          <a:endParaRPr lang="en-US"/>
        </a:p>
      </dgm:t>
    </dgm:pt>
    <dgm:pt modelId="{2AFCA155-84D3-44FF-AA7B-A9DE79D9A114}" type="pres">
      <dgm:prSet presAssocID="{4E8702F0-D00C-45BB-A563-DC394012EFD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3FBF67-49EF-4FB0-9A1F-599F9495EF2D}" type="pres">
      <dgm:prSet presAssocID="{4E8702F0-D00C-45BB-A563-DC394012EFDE}" presName="children" presStyleCnt="0"/>
      <dgm:spPr/>
    </dgm:pt>
    <dgm:pt modelId="{62A32340-31DE-472E-9A85-97BDD17F50DA}" type="pres">
      <dgm:prSet presAssocID="{4E8702F0-D00C-45BB-A563-DC394012EFDE}" presName="child1group" presStyleCnt="0"/>
      <dgm:spPr/>
    </dgm:pt>
    <dgm:pt modelId="{87F9963D-FE53-4532-8238-8389012402E6}" type="pres">
      <dgm:prSet presAssocID="{4E8702F0-D00C-45BB-A563-DC394012EFDE}" presName="child1" presStyleLbl="bgAcc1" presStyleIdx="0" presStyleCnt="4"/>
      <dgm:spPr/>
      <dgm:t>
        <a:bodyPr/>
        <a:lstStyle/>
        <a:p>
          <a:endParaRPr lang="en-US"/>
        </a:p>
      </dgm:t>
    </dgm:pt>
    <dgm:pt modelId="{275E10D3-7EEE-44F1-8D7E-99675B51349F}" type="pres">
      <dgm:prSet presAssocID="{4E8702F0-D00C-45BB-A563-DC394012EFD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16F1C3-D243-40F6-8BCA-44BCC3A96ECB}" type="pres">
      <dgm:prSet presAssocID="{4E8702F0-D00C-45BB-A563-DC394012EFDE}" presName="child2group" presStyleCnt="0"/>
      <dgm:spPr/>
    </dgm:pt>
    <dgm:pt modelId="{F6F73627-852B-4864-8164-1956DA25D661}" type="pres">
      <dgm:prSet presAssocID="{4E8702F0-D00C-45BB-A563-DC394012EFDE}" presName="child2" presStyleLbl="bgAcc1" presStyleIdx="1" presStyleCnt="4"/>
      <dgm:spPr/>
      <dgm:t>
        <a:bodyPr/>
        <a:lstStyle/>
        <a:p>
          <a:endParaRPr lang="en-US"/>
        </a:p>
      </dgm:t>
    </dgm:pt>
    <dgm:pt modelId="{D9D8A32F-7AEA-4FF7-A2E5-3E92D9CCB57E}" type="pres">
      <dgm:prSet presAssocID="{4E8702F0-D00C-45BB-A563-DC394012EFD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F9295B-F779-4E71-AFF2-9C0B897701BE}" type="pres">
      <dgm:prSet presAssocID="{4E8702F0-D00C-45BB-A563-DC394012EFDE}" presName="child3group" presStyleCnt="0"/>
      <dgm:spPr/>
    </dgm:pt>
    <dgm:pt modelId="{63CB7D02-3FAB-452C-A26A-E32CE7A53177}" type="pres">
      <dgm:prSet presAssocID="{4E8702F0-D00C-45BB-A563-DC394012EFDE}" presName="child3" presStyleLbl="bgAcc1" presStyleIdx="2" presStyleCnt="4"/>
      <dgm:spPr/>
      <dgm:t>
        <a:bodyPr/>
        <a:lstStyle/>
        <a:p>
          <a:endParaRPr lang="en-US"/>
        </a:p>
      </dgm:t>
    </dgm:pt>
    <dgm:pt modelId="{094EC6B6-28FC-4202-A797-DAC6892F6A7F}" type="pres">
      <dgm:prSet presAssocID="{4E8702F0-D00C-45BB-A563-DC394012EFD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A860E-F8FF-42B0-AAEA-04202B2C06F4}" type="pres">
      <dgm:prSet presAssocID="{4E8702F0-D00C-45BB-A563-DC394012EFDE}" presName="child4group" presStyleCnt="0"/>
      <dgm:spPr/>
    </dgm:pt>
    <dgm:pt modelId="{C3621D38-31EC-4845-94C1-4FFDA59A676D}" type="pres">
      <dgm:prSet presAssocID="{4E8702F0-D00C-45BB-A563-DC394012EFDE}" presName="child4" presStyleLbl="bgAcc1" presStyleIdx="3" presStyleCnt="4"/>
      <dgm:spPr/>
      <dgm:t>
        <a:bodyPr/>
        <a:lstStyle/>
        <a:p>
          <a:endParaRPr lang="en-US"/>
        </a:p>
      </dgm:t>
    </dgm:pt>
    <dgm:pt modelId="{E68AFEC7-758E-4511-AE75-B37FDFEC9985}" type="pres">
      <dgm:prSet presAssocID="{4E8702F0-D00C-45BB-A563-DC394012EFD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7214D-270D-457F-9F01-C6367AB714F8}" type="pres">
      <dgm:prSet presAssocID="{4E8702F0-D00C-45BB-A563-DC394012EFDE}" presName="childPlaceholder" presStyleCnt="0"/>
      <dgm:spPr/>
    </dgm:pt>
    <dgm:pt modelId="{E920CC0D-5FE8-4FE0-8CB5-AD77FD4C4759}" type="pres">
      <dgm:prSet presAssocID="{4E8702F0-D00C-45BB-A563-DC394012EFDE}" presName="circle" presStyleCnt="0"/>
      <dgm:spPr/>
    </dgm:pt>
    <dgm:pt modelId="{D10D6044-12A5-47A1-97E2-E646FEAA80A0}" type="pres">
      <dgm:prSet presAssocID="{4E8702F0-D00C-45BB-A563-DC394012EFD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34089-B78E-4E59-A1BE-A7D67A048D88}" type="pres">
      <dgm:prSet presAssocID="{4E8702F0-D00C-45BB-A563-DC394012EFD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54D8D-F2B7-4F6B-9CD5-E26CE1E48BD7}" type="pres">
      <dgm:prSet presAssocID="{4E8702F0-D00C-45BB-A563-DC394012EFD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11176-10F6-44BE-925E-A28E788E8D03}" type="pres">
      <dgm:prSet presAssocID="{4E8702F0-D00C-45BB-A563-DC394012EFD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BD1A2-43FE-4FB9-B01F-19FEAA8D8DFE}" type="pres">
      <dgm:prSet presAssocID="{4E8702F0-D00C-45BB-A563-DC394012EFDE}" presName="quadrantPlaceholder" presStyleCnt="0"/>
      <dgm:spPr/>
    </dgm:pt>
    <dgm:pt modelId="{82306C43-BBA9-4417-A317-D8D669EAAA25}" type="pres">
      <dgm:prSet presAssocID="{4E8702F0-D00C-45BB-A563-DC394012EFDE}" presName="center1" presStyleLbl="fgShp" presStyleIdx="0" presStyleCnt="2"/>
      <dgm:spPr/>
    </dgm:pt>
    <dgm:pt modelId="{7FFD45DD-B5B2-42FD-8315-C930E63B7475}" type="pres">
      <dgm:prSet presAssocID="{4E8702F0-D00C-45BB-A563-DC394012EFDE}" presName="center2" presStyleLbl="fgShp" presStyleIdx="1" presStyleCnt="2"/>
      <dgm:spPr/>
    </dgm:pt>
  </dgm:ptLst>
  <dgm:cxnLst>
    <dgm:cxn modelId="{BB674C0C-CE12-4547-A4AC-527A074A5D6D}" type="presOf" srcId="{629A7984-E7F6-488E-A9D8-D8711F4EC674}" destId="{275E10D3-7EEE-44F1-8D7E-99675B51349F}" srcOrd="1" destOrd="0" presId="urn:microsoft.com/office/officeart/2005/8/layout/cycle4#1"/>
    <dgm:cxn modelId="{4E4E702A-1173-4F5B-BEDA-FB24D0DB8E9F}" type="presOf" srcId="{025F8E30-13D8-4D3E-848B-0409C5553107}" destId="{2A254D8D-F2B7-4F6B-9CD5-E26CE1E48BD7}" srcOrd="0" destOrd="0" presId="urn:microsoft.com/office/officeart/2005/8/layout/cycle4#1"/>
    <dgm:cxn modelId="{7EA37292-FC3C-421E-873B-452575B51E1C}" type="presOf" srcId="{3FDFB97A-4944-45AB-ADD6-EDCD8DFF1768}" destId="{D9D8A32F-7AEA-4FF7-A2E5-3E92D9CCB57E}" srcOrd="1" destOrd="0" presId="urn:microsoft.com/office/officeart/2005/8/layout/cycle4#1"/>
    <dgm:cxn modelId="{CDF5062D-1774-4A24-9345-FBA4966579ED}" srcId="{24F4AC28-47A0-48CB-869A-714981A9BD2E}" destId="{629A7984-E7F6-488E-A9D8-D8711F4EC674}" srcOrd="0" destOrd="0" parTransId="{7EE4EC62-2F4C-4DF4-9104-2E2197F57BCC}" sibTransId="{3ECFFD8B-873C-49E3-9CA1-02EC30EEBB07}"/>
    <dgm:cxn modelId="{77D118FA-11EE-4761-B4FC-D7CBDC9595D0}" srcId="{4E8702F0-D00C-45BB-A563-DC394012EFDE}" destId="{9EF1A900-C917-44EC-870A-39EC51092994}" srcOrd="3" destOrd="0" parTransId="{83976DC5-3BD4-46F6-8EE3-7567EB5B48BB}" sibTransId="{24C60ACB-F959-4CC0-9F24-A2F3589C3BB7}"/>
    <dgm:cxn modelId="{6686360F-BB65-4D98-B415-16BAF8D34501}" type="presOf" srcId="{3FDFB97A-4944-45AB-ADD6-EDCD8DFF1768}" destId="{F6F73627-852B-4864-8164-1956DA25D661}" srcOrd="0" destOrd="0" presId="urn:microsoft.com/office/officeart/2005/8/layout/cycle4#1"/>
    <dgm:cxn modelId="{BEABA11F-E245-45BA-859D-CCAF21ABA541}" type="presOf" srcId="{24F4AC28-47A0-48CB-869A-714981A9BD2E}" destId="{D10D6044-12A5-47A1-97E2-E646FEAA80A0}" srcOrd="0" destOrd="0" presId="urn:microsoft.com/office/officeart/2005/8/layout/cycle4#1"/>
    <dgm:cxn modelId="{CD60C52C-C80D-41B1-A260-93645EE5FFD9}" type="presOf" srcId="{25A7EA12-93C1-42B9-83EE-1498EBA60DDA}" destId="{63CB7D02-3FAB-452C-A26A-E32CE7A53177}" srcOrd="0" destOrd="0" presId="urn:microsoft.com/office/officeart/2005/8/layout/cycle4#1"/>
    <dgm:cxn modelId="{E4C8F618-C88F-49AC-96F6-1B7D70233A44}" type="presOf" srcId="{4E8702F0-D00C-45BB-A563-DC394012EFDE}" destId="{2AFCA155-84D3-44FF-AA7B-A9DE79D9A114}" srcOrd="0" destOrd="0" presId="urn:microsoft.com/office/officeart/2005/8/layout/cycle4#1"/>
    <dgm:cxn modelId="{497B9A88-D14D-4994-BF11-46A11748BD61}" srcId="{4E8702F0-D00C-45BB-A563-DC394012EFDE}" destId="{025F8E30-13D8-4D3E-848B-0409C5553107}" srcOrd="2" destOrd="0" parTransId="{3032022B-1793-4242-B47B-FB76B2897E6C}" sibTransId="{20E86785-9543-4846-96B0-FF17252D8FC6}"/>
    <dgm:cxn modelId="{932C4C84-F356-4EE1-969B-ED03ABC9DB87}" type="presOf" srcId="{F2B2B694-BF24-4B3A-9CEC-3744BDC1A1A2}" destId="{C3621D38-31EC-4845-94C1-4FFDA59A676D}" srcOrd="0" destOrd="0" presId="urn:microsoft.com/office/officeart/2005/8/layout/cycle4#1"/>
    <dgm:cxn modelId="{8D2FA993-5130-4A28-ADBB-147BF5035D44}" srcId="{4E8702F0-D00C-45BB-A563-DC394012EFDE}" destId="{24F4AC28-47A0-48CB-869A-714981A9BD2E}" srcOrd="0" destOrd="0" parTransId="{67E9471B-321F-44C6-BCC4-DB30588C14A0}" sibTransId="{B8552482-ED27-485E-BCB6-062103E7143B}"/>
    <dgm:cxn modelId="{083848D5-2935-4DD1-A229-3848D2883AD0}" type="presOf" srcId="{629A7984-E7F6-488E-A9D8-D8711F4EC674}" destId="{87F9963D-FE53-4532-8238-8389012402E6}" srcOrd="0" destOrd="0" presId="urn:microsoft.com/office/officeart/2005/8/layout/cycle4#1"/>
    <dgm:cxn modelId="{A58910FD-8A37-403F-8974-74E5C8523387}" srcId="{025F8E30-13D8-4D3E-848B-0409C5553107}" destId="{25A7EA12-93C1-42B9-83EE-1498EBA60DDA}" srcOrd="0" destOrd="0" parTransId="{C618E5A0-2D76-4705-AFA7-97B319A85E1B}" sibTransId="{F29A39BF-7311-4BE1-BCFF-412576FABB98}"/>
    <dgm:cxn modelId="{F6D446B9-F3D6-4828-96FC-EC04EFBAEC3B}" srcId="{9EF1A900-C917-44EC-870A-39EC51092994}" destId="{F2B2B694-BF24-4B3A-9CEC-3744BDC1A1A2}" srcOrd="0" destOrd="0" parTransId="{CA7451B7-4158-4A3D-AB7C-45C4C36E6A13}" sibTransId="{D9FAABA2-69F4-4614-9074-C927C928D9C3}"/>
    <dgm:cxn modelId="{2B5FEFCB-84EB-4F7C-90D1-B5BFB92E0B33}" srcId="{4E8702F0-D00C-45BB-A563-DC394012EFDE}" destId="{FCA7495B-6E3C-499E-8302-99AE236AA078}" srcOrd="1" destOrd="0" parTransId="{F01165CB-FB32-44AC-BAE3-114FC42337F9}" sibTransId="{18302B71-5CBD-4F70-B749-5BADC3320C44}"/>
    <dgm:cxn modelId="{233AFAC1-A376-4BC4-B16A-9BE948AD7954}" srcId="{FCA7495B-6E3C-499E-8302-99AE236AA078}" destId="{3FDFB97A-4944-45AB-ADD6-EDCD8DFF1768}" srcOrd="0" destOrd="0" parTransId="{EBE6E852-6659-47BB-8246-B512C6E678DE}" sibTransId="{2C6DC532-8BD6-4C21-9467-904CED4227FF}"/>
    <dgm:cxn modelId="{F5F8CDB4-897E-4431-A77B-8BC52C58CA83}" type="presOf" srcId="{FCA7495B-6E3C-499E-8302-99AE236AA078}" destId="{C4E34089-B78E-4E59-A1BE-A7D67A048D88}" srcOrd="0" destOrd="0" presId="urn:microsoft.com/office/officeart/2005/8/layout/cycle4#1"/>
    <dgm:cxn modelId="{625D4DA6-F1E4-4DF2-B6B6-744E61F8B9C8}" type="presOf" srcId="{9EF1A900-C917-44EC-870A-39EC51092994}" destId="{ED311176-10F6-44BE-925E-A28E788E8D03}" srcOrd="0" destOrd="0" presId="urn:microsoft.com/office/officeart/2005/8/layout/cycle4#1"/>
    <dgm:cxn modelId="{B74D7E00-C327-4A3A-9847-C9A324D3B909}" type="presOf" srcId="{F2B2B694-BF24-4B3A-9CEC-3744BDC1A1A2}" destId="{E68AFEC7-758E-4511-AE75-B37FDFEC9985}" srcOrd="1" destOrd="0" presId="urn:microsoft.com/office/officeart/2005/8/layout/cycle4#1"/>
    <dgm:cxn modelId="{FEB53FCE-8F1B-4E75-9D3A-2AC4EC8ACF5E}" type="presOf" srcId="{25A7EA12-93C1-42B9-83EE-1498EBA60DDA}" destId="{094EC6B6-28FC-4202-A797-DAC6892F6A7F}" srcOrd="1" destOrd="0" presId="urn:microsoft.com/office/officeart/2005/8/layout/cycle4#1"/>
    <dgm:cxn modelId="{D674BFAD-412A-4321-9985-1719AB728096}" type="presParOf" srcId="{2AFCA155-84D3-44FF-AA7B-A9DE79D9A114}" destId="{C53FBF67-49EF-4FB0-9A1F-599F9495EF2D}" srcOrd="0" destOrd="0" presId="urn:microsoft.com/office/officeart/2005/8/layout/cycle4#1"/>
    <dgm:cxn modelId="{D2D6871C-1956-4214-A1CC-88FCB03991F4}" type="presParOf" srcId="{C53FBF67-49EF-4FB0-9A1F-599F9495EF2D}" destId="{62A32340-31DE-472E-9A85-97BDD17F50DA}" srcOrd="0" destOrd="0" presId="urn:microsoft.com/office/officeart/2005/8/layout/cycle4#1"/>
    <dgm:cxn modelId="{03FD6FE8-95A5-40D2-9ACC-B7888868209D}" type="presParOf" srcId="{62A32340-31DE-472E-9A85-97BDD17F50DA}" destId="{87F9963D-FE53-4532-8238-8389012402E6}" srcOrd="0" destOrd="0" presId="urn:microsoft.com/office/officeart/2005/8/layout/cycle4#1"/>
    <dgm:cxn modelId="{EA78D125-39DE-46B8-BAFD-883497F6407F}" type="presParOf" srcId="{62A32340-31DE-472E-9A85-97BDD17F50DA}" destId="{275E10D3-7EEE-44F1-8D7E-99675B51349F}" srcOrd="1" destOrd="0" presId="urn:microsoft.com/office/officeart/2005/8/layout/cycle4#1"/>
    <dgm:cxn modelId="{9966DF3D-00BA-461D-97F6-D6ED2B02D8F0}" type="presParOf" srcId="{C53FBF67-49EF-4FB0-9A1F-599F9495EF2D}" destId="{BD16F1C3-D243-40F6-8BCA-44BCC3A96ECB}" srcOrd="1" destOrd="0" presId="urn:microsoft.com/office/officeart/2005/8/layout/cycle4#1"/>
    <dgm:cxn modelId="{A5BAE12C-98F6-4CB0-9B42-44534CA2F750}" type="presParOf" srcId="{BD16F1C3-D243-40F6-8BCA-44BCC3A96ECB}" destId="{F6F73627-852B-4864-8164-1956DA25D661}" srcOrd="0" destOrd="0" presId="urn:microsoft.com/office/officeart/2005/8/layout/cycle4#1"/>
    <dgm:cxn modelId="{15A73835-7B12-4384-A67B-8D13ADD94D99}" type="presParOf" srcId="{BD16F1C3-D243-40F6-8BCA-44BCC3A96ECB}" destId="{D9D8A32F-7AEA-4FF7-A2E5-3E92D9CCB57E}" srcOrd="1" destOrd="0" presId="urn:microsoft.com/office/officeart/2005/8/layout/cycle4#1"/>
    <dgm:cxn modelId="{B8FA66FA-2C97-42F6-A53F-29D7695C21DA}" type="presParOf" srcId="{C53FBF67-49EF-4FB0-9A1F-599F9495EF2D}" destId="{B1F9295B-F779-4E71-AFF2-9C0B897701BE}" srcOrd="2" destOrd="0" presId="urn:microsoft.com/office/officeart/2005/8/layout/cycle4#1"/>
    <dgm:cxn modelId="{29B9BB7A-F12F-4794-8D05-FB727CAC6261}" type="presParOf" srcId="{B1F9295B-F779-4E71-AFF2-9C0B897701BE}" destId="{63CB7D02-3FAB-452C-A26A-E32CE7A53177}" srcOrd="0" destOrd="0" presId="urn:microsoft.com/office/officeart/2005/8/layout/cycle4#1"/>
    <dgm:cxn modelId="{C5B43403-C447-4815-9DFD-ADE4C8E400D8}" type="presParOf" srcId="{B1F9295B-F779-4E71-AFF2-9C0B897701BE}" destId="{094EC6B6-28FC-4202-A797-DAC6892F6A7F}" srcOrd="1" destOrd="0" presId="urn:microsoft.com/office/officeart/2005/8/layout/cycle4#1"/>
    <dgm:cxn modelId="{3C7B48E0-28BD-4A18-B450-29759A8B0057}" type="presParOf" srcId="{C53FBF67-49EF-4FB0-9A1F-599F9495EF2D}" destId="{F4AA860E-F8FF-42B0-AAEA-04202B2C06F4}" srcOrd="3" destOrd="0" presId="urn:microsoft.com/office/officeart/2005/8/layout/cycle4#1"/>
    <dgm:cxn modelId="{0AEEBCE5-6BF0-4200-868E-609B47DBE03F}" type="presParOf" srcId="{F4AA860E-F8FF-42B0-AAEA-04202B2C06F4}" destId="{C3621D38-31EC-4845-94C1-4FFDA59A676D}" srcOrd="0" destOrd="0" presId="urn:microsoft.com/office/officeart/2005/8/layout/cycle4#1"/>
    <dgm:cxn modelId="{917F9373-9608-4EE5-A552-0C7781AF2863}" type="presParOf" srcId="{F4AA860E-F8FF-42B0-AAEA-04202B2C06F4}" destId="{E68AFEC7-758E-4511-AE75-B37FDFEC9985}" srcOrd="1" destOrd="0" presId="urn:microsoft.com/office/officeart/2005/8/layout/cycle4#1"/>
    <dgm:cxn modelId="{4038F847-8FED-4FFF-A4A4-54FF77FD3118}" type="presParOf" srcId="{C53FBF67-49EF-4FB0-9A1F-599F9495EF2D}" destId="{4A07214D-270D-457F-9F01-C6367AB714F8}" srcOrd="4" destOrd="0" presId="urn:microsoft.com/office/officeart/2005/8/layout/cycle4#1"/>
    <dgm:cxn modelId="{DB4115BF-7898-4E22-9283-18C8623C2757}" type="presParOf" srcId="{2AFCA155-84D3-44FF-AA7B-A9DE79D9A114}" destId="{E920CC0D-5FE8-4FE0-8CB5-AD77FD4C4759}" srcOrd="1" destOrd="0" presId="urn:microsoft.com/office/officeart/2005/8/layout/cycle4#1"/>
    <dgm:cxn modelId="{36C9BC8F-D518-440E-AB63-9E112772C49C}" type="presParOf" srcId="{E920CC0D-5FE8-4FE0-8CB5-AD77FD4C4759}" destId="{D10D6044-12A5-47A1-97E2-E646FEAA80A0}" srcOrd="0" destOrd="0" presId="urn:microsoft.com/office/officeart/2005/8/layout/cycle4#1"/>
    <dgm:cxn modelId="{5BC336DB-7701-4866-9B50-0E7298185556}" type="presParOf" srcId="{E920CC0D-5FE8-4FE0-8CB5-AD77FD4C4759}" destId="{C4E34089-B78E-4E59-A1BE-A7D67A048D88}" srcOrd="1" destOrd="0" presId="urn:microsoft.com/office/officeart/2005/8/layout/cycle4#1"/>
    <dgm:cxn modelId="{FAB9CA49-0870-4622-8EEE-E6874B656C11}" type="presParOf" srcId="{E920CC0D-5FE8-4FE0-8CB5-AD77FD4C4759}" destId="{2A254D8D-F2B7-4F6B-9CD5-E26CE1E48BD7}" srcOrd="2" destOrd="0" presId="urn:microsoft.com/office/officeart/2005/8/layout/cycle4#1"/>
    <dgm:cxn modelId="{3F3548D3-6CE3-45A0-9C14-6CABE79D6CBC}" type="presParOf" srcId="{E920CC0D-5FE8-4FE0-8CB5-AD77FD4C4759}" destId="{ED311176-10F6-44BE-925E-A28E788E8D03}" srcOrd="3" destOrd="0" presId="urn:microsoft.com/office/officeart/2005/8/layout/cycle4#1"/>
    <dgm:cxn modelId="{CFD66902-F8EC-4057-8A99-9F28BC2B571E}" type="presParOf" srcId="{E920CC0D-5FE8-4FE0-8CB5-AD77FD4C4759}" destId="{26DBD1A2-43FE-4FB9-B01F-19FEAA8D8DFE}" srcOrd="4" destOrd="0" presId="urn:microsoft.com/office/officeart/2005/8/layout/cycle4#1"/>
    <dgm:cxn modelId="{ED515682-AA1F-4AB6-B537-E8CD4F92677C}" type="presParOf" srcId="{2AFCA155-84D3-44FF-AA7B-A9DE79D9A114}" destId="{82306C43-BBA9-4417-A317-D8D669EAAA25}" srcOrd="2" destOrd="0" presId="urn:microsoft.com/office/officeart/2005/8/layout/cycle4#1"/>
    <dgm:cxn modelId="{A6A7EFA2-8202-4352-B414-AC75E1E6196E}" type="presParOf" srcId="{2AFCA155-84D3-44FF-AA7B-A9DE79D9A114}" destId="{7FFD45DD-B5B2-42FD-8315-C930E63B747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8702F0-D00C-45BB-A563-DC394012EFDE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F4AC28-47A0-48CB-869A-714981A9BD2E}">
      <dgm:prSet phldrT="[Text]"/>
      <dgm:spPr/>
      <dgm:t>
        <a:bodyPr/>
        <a:lstStyle/>
        <a:p>
          <a:r>
            <a:rPr lang="en-US" dirty="0"/>
            <a:t>MKK </a:t>
          </a:r>
          <a:r>
            <a:rPr lang="en-US" dirty="0" err="1"/>
            <a:t>Pilihan</a:t>
          </a:r>
          <a:endParaRPr lang="en-US" dirty="0"/>
        </a:p>
      </dgm:t>
    </dgm:pt>
    <dgm:pt modelId="{67E9471B-321F-44C6-BCC4-DB30588C14A0}" type="parTrans" cxnId="{8D2FA993-5130-4A28-ADBB-147BF5035D44}">
      <dgm:prSet/>
      <dgm:spPr/>
      <dgm:t>
        <a:bodyPr/>
        <a:lstStyle/>
        <a:p>
          <a:endParaRPr lang="en-US"/>
        </a:p>
      </dgm:t>
    </dgm:pt>
    <dgm:pt modelId="{B8552482-ED27-485E-BCB6-062103E7143B}" type="sibTrans" cxnId="{8D2FA993-5130-4A28-ADBB-147BF5035D44}">
      <dgm:prSet/>
      <dgm:spPr/>
      <dgm:t>
        <a:bodyPr/>
        <a:lstStyle/>
        <a:p>
          <a:endParaRPr lang="en-US"/>
        </a:p>
      </dgm:t>
    </dgm:pt>
    <dgm:pt modelId="{629A7984-E7F6-488E-A9D8-D8711F4EC674}">
      <dgm:prSet phldrT="[Text]"/>
      <dgm:spPr/>
      <dgm:t>
        <a:bodyPr/>
        <a:lstStyle/>
        <a:p>
          <a:r>
            <a:rPr lang="en-US" dirty="0"/>
            <a:t>13-15 SKs</a:t>
          </a:r>
        </a:p>
      </dgm:t>
    </dgm:pt>
    <dgm:pt modelId="{7EE4EC62-2F4C-4DF4-9104-2E2197F57BCC}" type="parTrans" cxnId="{CDF5062D-1774-4A24-9345-FBA4966579ED}">
      <dgm:prSet/>
      <dgm:spPr/>
      <dgm:t>
        <a:bodyPr/>
        <a:lstStyle/>
        <a:p>
          <a:endParaRPr lang="en-US"/>
        </a:p>
      </dgm:t>
    </dgm:pt>
    <dgm:pt modelId="{3ECFFD8B-873C-49E3-9CA1-02EC30EEBB07}" type="sibTrans" cxnId="{CDF5062D-1774-4A24-9345-FBA4966579ED}">
      <dgm:prSet/>
      <dgm:spPr/>
      <dgm:t>
        <a:bodyPr/>
        <a:lstStyle/>
        <a:p>
          <a:endParaRPr lang="en-US"/>
        </a:p>
      </dgm:t>
    </dgm:pt>
    <dgm:pt modelId="{FCA7495B-6E3C-499E-8302-99AE236AA078}">
      <dgm:prSet phldrT="[Text]"/>
      <dgm:spPr/>
      <dgm:t>
        <a:bodyPr/>
        <a:lstStyle/>
        <a:p>
          <a:r>
            <a:rPr lang="en-US" dirty="0"/>
            <a:t>MKLK </a:t>
          </a:r>
          <a:r>
            <a:rPr lang="en-US" dirty="0" err="1"/>
            <a:t>Univ</a:t>
          </a:r>
          <a:endParaRPr lang="en-US" dirty="0"/>
        </a:p>
      </dgm:t>
    </dgm:pt>
    <dgm:pt modelId="{F01165CB-FB32-44AC-BAE3-114FC42337F9}" type="parTrans" cxnId="{2B5FEFCB-84EB-4F7C-90D1-B5BFB92E0B33}">
      <dgm:prSet/>
      <dgm:spPr/>
      <dgm:t>
        <a:bodyPr/>
        <a:lstStyle/>
        <a:p>
          <a:endParaRPr lang="en-US"/>
        </a:p>
      </dgm:t>
    </dgm:pt>
    <dgm:pt modelId="{18302B71-5CBD-4F70-B749-5BADC3320C44}" type="sibTrans" cxnId="{2B5FEFCB-84EB-4F7C-90D1-B5BFB92E0B33}">
      <dgm:prSet/>
      <dgm:spPr/>
      <dgm:t>
        <a:bodyPr/>
        <a:lstStyle/>
        <a:p>
          <a:endParaRPr lang="en-US"/>
        </a:p>
      </dgm:t>
    </dgm:pt>
    <dgm:pt modelId="{3FDFB97A-4944-45AB-ADD6-EDCD8DFF1768}">
      <dgm:prSet phldrT="[Text]"/>
      <dgm:spPr/>
      <dgm:t>
        <a:bodyPr/>
        <a:lstStyle/>
        <a:p>
          <a:r>
            <a:rPr lang="en-US" dirty="0"/>
            <a:t>6 </a:t>
          </a:r>
          <a:r>
            <a:rPr lang="en-US" dirty="0" err="1"/>
            <a:t>Sks</a:t>
          </a:r>
          <a:endParaRPr lang="en-US" dirty="0"/>
        </a:p>
      </dgm:t>
    </dgm:pt>
    <dgm:pt modelId="{EBE6E852-6659-47BB-8246-B512C6E678DE}" type="parTrans" cxnId="{233AFAC1-A376-4BC4-B16A-9BE948AD7954}">
      <dgm:prSet/>
      <dgm:spPr/>
      <dgm:t>
        <a:bodyPr/>
        <a:lstStyle/>
        <a:p>
          <a:endParaRPr lang="en-US"/>
        </a:p>
      </dgm:t>
    </dgm:pt>
    <dgm:pt modelId="{2C6DC532-8BD6-4C21-9467-904CED4227FF}" type="sibTrans" cxnId="{233AFAC1-A376-4BC4-B16A-9BE948AD7954}">
      <dgm:prSet/>
      <dgm:spPr/>
      <dgm:t>
        <a:bodyPr/>
        <a:lstStyle/>
        <a:p>
          <a:endParaRPr lang="en-US"/>
        </a:p>
      </dgm:t>
    </dgm:pt>
    <dgm:pt modelId="{025F8E30-13D8-4D3E-848B-0409C5553107}">
      <dgm:prSet phldrT="[Text]"/>
      <dgm:spPr/>
      <dgm:t>
        <a:bodyPr/>
        <a:lstStyle/>
        <a:p>
          <a:r>
            <a:rPr lang="en-US" dirty="0"/>
            <a:t>MKK SPs</a:t>
          </a:r>
        </a:p>
      </dgm:t>
    </dgm:pt>
    <dgm:pt modelId="{3032022B-1793-4242-B47B-FB76B2897E6C}" type="parTrans" cxnId="{497B9A88-D14D-4994-BF11-46A11748BD61}">
      <dgm:prSet/>
      <dgm:spPr/>
      <dgm:t>
        <a:bodyPr/>
        <a:lstStyle/>
        <a:p>
          <a:endParaRPr lang="en-US"/>
        </a:p>
      </dgm:t>
    </dgm:pt>
    <dgm:pt modelId="{20E86785-9543-4846-96B0-FF17252D8FC6}" type="sibTrans" cxnId="{497B9A88-D14D-4994-BF11-46A11748BD61}">
      <dgm:prSet/>
      <dgm:spPr/>
      <dgm:t>
        <a:bodyPr/>
        <a:lstStyle/>
        <a:p>
          <a:endParaRPr lang="en-US"/>
        </a:p>
      </dgm:t>
    </dgm:pt>
    <dgm:pt modelId="{25A7EA12-93C1-42B9-83EE-1498EBA60DDA}">
      <dgm:prSet phldrT="[Text]"/>
      <dgm:spPr/>
      <dgm:t>
        <a:bodyPr/>
        <a:lstStyle/>
        <a:p>
          <a:r>
            <a:rPr lang="en-US" dirty="0"/>
            <a:t>4 </a:t>
          </a:r>
          <a:r>
            <a:rPr lang="en-US" dirty="0" err="1"/>
            <a:t>Sks</a:t>
          </a:r>
          <a:endParaRPr lang="en-US" dirty="0"/>
        </a:p>
      </dgm:t>
    </dgm:pt>
    <dgm:pt modelId="{C618E5A0-2D76-4705-AFA7-97B319A85E1B}" type="parTrans" cxnId="{A58910FD-8A37-403F-8974-74E5C8523387}">
      <dgm:prSet/>
      <dgm:spPr/>
      <dgm:t>
        <a:bodyPr/>
        <a:lstStyle/>
        <a:p>
          <a:endParaRPr lang="en-US"/>
        </a:p>
      </dgm:t>
    </dgm:pt>
    <dgm:pt modelId="{F29A39BF-7311-4BE1-BCFF-412576FABB98}" type="sibTrans" cxnId="{A58910FD-8A37-403F-8974-74E5C8523387}">
      <dgm:prSet/>
      <dgm:spPr/>
      <dgm:t>
        <a:bodyPr/>
        <a:lstStyle/>
        <a:p>
          <a:endParaRPr lang="en-US"/>
        </a:p>
      </dgm:t>
    </dgm:pt>
    <dgm:pt modelId="{9EF1A900-C917-44EC-870A-39EC51092994}">
      <dgm:prSet phldrT="[Text]"/>
      <dgm:spPr/>
      <dgm:t>
        <a:bodyPr/>
        <a:lstStyle/>
        <a:p>
          <a:r>
            <a:rPr lang="en-US" dirty="0"/>
            <a:t>MKK </a:t>
          </a:r>
          <a:r>
            <a:rPr lang="en-US" dirty="0" err="1"/>
            <a:t>Prodi</a:t>
          </a:r>
          <a:endParaRPr lang="en-US" dirty="0"/>
        </a:p>
      </dgm:t>
    </dgm:pt>
    <dgm:pt modelId="{83976DC5-3BD4-46F6-8EE3-7567EB5B48BB}" type="parTrans" cxnId="{77D118FA-11EE-4761-B4FC-D7CBDC9595D0}">
      <dgm:prSet/>
      <dgm:spPr/>
      <dgm:t>
        <a:bodyPr/>
        <a:lstStyle/>
        <a:p>
          <a:endParaRPr lang="en-US"/>
        </a:p>
      </dgm:t>
    </dgm:pt>
    <dgm:pt modelId="{24C60ACB-F959-4CC0-9F24-A2F3589C3BB7}" type="sibTrans" cxnId="{77D118FA-11EE-4761-B4FC-D7CBDC9595D0}">
      <dgm:prSet/>
      <dgm:spPr/>
      <dgm:t>
        <a:bodyPr/>
        <a:lstStyle/>
        <a:p>
          <a:endParaRPr lang="en-US"/>
        </a:p>
      </dgm:t>
    </dgm:pt>
    <dgm:pt modelId="{F2B2B694-BF24-4B3A-9CEC-3744BDC1A1A2}">
      <dgm:prSet phldrT="[Text]"/>
      <dgm:spPr/>
      <dgm:t>
        <a:bodyPr/>
        <a:lstStyle/>
        <a:p>
          <a:r>
            <a:rPr lang="en-US" dirty="0"/>
            <a:t>11-12 </a:t>
          </a:r>
          <a:r>
            <a:rPr lang="en-US" dirty="0" err="1"/>
            <a:t>Sks</a:t>
          </a:r>
          <a:endParaRPr lang="en-US" dirty="0"/>
        </a:p>
      </dgm:t>
    </dgm:pt>
    <dgm:pt modelId="{CA7451B7-4158-4A3D-AB7C-45C4C36E6A13}" type="parTrans" cxnId="{F6D446B9-F3D6-4828-96FC-EC04EFBAEC3B}">
      <dgm:prSet/>
      <dgm:spPr/>
      <dgm:t>
        <a:bodyPr/>
        <a:lstStyle/>
        <a:p>
          <a:endParaRPr lang="en-US"/>
        </a:p>
      </dgm:t>
    </dgm:pt>
    <dgm:pt modelId="{D9FAABA2-69F4-4614-9074-C927C928D9C3}" type="sibTrans" cxnId="{F6D446B9-F3D6-4828-96FC-EC04EFBAEC3B}">
      <dgm:prSet/>
      <dgm:spPr/>
      <dgm:t>
        <a:bodyPr/>
        <a:lstStyle/>
        <a:p>
          <a:endParaRPr lang="en-US"/>
        </a:p>
      </dgm:t>
    </dgm:pt>
    <dgm:pt modelId="{2AFCA155-84D3-44FF-AA7B-A9DE79D9A114}" type="pres">
      <dgm:prSet presAssocID="{4E8702F0-D00C-45BB-A563-DC394012EFD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3FBF67-49EF-4FB0-9A1F-599F9495EF2D}" type="pres">
      <dgm:prSet presAssocID="{4E8702F0-D00C-45BB-A563-DC394012EFDE}" presName="children" presStyleCnt="0"/>
      <dgm:spPr/>
    </dgm:pt>
    <dgm:pt modelId="{62A32340-31DE-472E-9A85-97BDD17F50DA}" type="pres">
      <dgm:prSet presAssocID="{4E8702F0-D00C-45BB-A563-DC394012EFDE}" presName="child1group" presStyleCnt="0"/>
      <dgm:spPr/>
    </dgm:pt>
    <dgm:pt modelId="{87F9963D-FE53-4532-8238-8389012402E6}" type="pres">
      <dgm:prSet presAssocID="{4E8702F0-D00C-45BB-A563-DC394012EFDE}" presName="child1" presStyleLbl="bgAcc1" presStyleIdx="0" presStyleCnt="4"/>
      <dgm:spPr/>
      <dgm:t>
        <a:bodyPr/>
        <a:lstStyle/>
        <a:p>
          <a:endParaRPr lang="en-US"/>
        </a:p>
      </dgm:t>
    </dgm:pt>
    <dgm:pt modelId="{275E10D3-7EEE-44F1-8D7E-99675B51349F}" type="pres">
      <dgm:prSet presAssocID="{4E8702F0-D00C-45BB-A563-DC394012EFD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16F1C3-D243-40F6-8BCA-44BCC3A96ECB}" type="pres">
      <dgm:prSet presAssocID="{4E8702F0-D00C-45BB-A563-DC394012EFDE}" presName="child2group" presStyleCnt="0"/>
      <dgm:spPr/>
    </dgm:pt>
    <dgm:pt modelId="{F6F73627-852B-4864-8164-1956DA25D661}" type="pres">
      <dgm:prSet presAssocID="{4E8702F0-D00C-45BB-A563-DC394012EFDE}" presName="child2" presStyleLbl="bgAcc1" presStyleIdx="1" presStyleCnt="4"/>
      <dgm:spPr/>
      <dgm:t>
        <a:bodyPr/>
        <a:lstStyle/>
        <a:p>
          <a:endParaRPr lang="en-US"/>
        </a:p>
      </dgm:t>
    </dgm:pt>
    <dgm:pt modelId="{D9D8A32F-7AEA-4FF7-A2E5-3E92D9CCB57E}" type="pres">
      <dgm:prSet presAssocID="{4E8702F0-D00C-45BB-A563-DC394012EFD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F9295B-F779-4E71-AFF2-9C0B897701BE}" type="pres">
      <dgm:prSet presAssocID="{4E8702F0-D00C-45BB-A563-DC394012EFDE}" presName="child3group" presStyleCnt="0"/>
      <dgm:spPr/>
    </dgm:pt>
    <dgm:pt modelId="{63CB7D02-3FAB-452C-A26A-E32CE7A53177}" type="pres">
      <dgm:prSet presAssocID="{4E8702F0-D00C-45BB-A563-DC394012EFDE}" presName="child3" presStyleLbl="bgAcc1" presStyleIdx="2" presStyleCnt="4"/>
      <dgm:spPr/>
      <dgm:t>
        <a:bodyPr/>
        <a:lstStyle/>
        <a:p>
          <a:endParaRPr lang="en-US"/>
        </a:p>
      </dgm:t>
    </dgm:pt>
    <dgm:pt modelId="{094EC6B6-28FC-4202-A797-DAC6892F6A7F}" type="pres">
      <dgm:prSet presAssocID="{4E8702F0-D00C-45BB-A563-DC394012EFD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A860E-F8FF-42B0-AAEA-04202B2C06F4}" type="pres">
      <dgm:prSet presAssocID="{4E8702F0-D00C-45BB-A563-DC394012EFDE}" presName="child4group" presStyleCnt="0"/>
      <dgm:spPr/>
    </dgm:pt>
    <dgm:pt modelId="{C3621D38-31EC-4845-94C1-4FFDA59A676D}" type="pres">
      <dgm:prSet presAssocID="{4E8702F0-D00C-45BB-A563-DC394012EFDE}" presName="child4" presStyleLbl="bgAcc1" presStyleIdx="3" presStyleCnt="4"/>
      <dgm:spPr/>
      <dgm:t>
        <a:bodyPr/>
        <a:lstStyle/>
        <a:p>
          <a:endParaRPr lang="en-US"/>
        </a:p>
      </dgm:t>
    </dgm:pt>
    <dgm:pt modelId="{E68AFEC7-758E-4511-AE75-B37FDFEC9985}" type="pres">
      <dgm:prSet presAssocID="{4E8702F0-D00C-45BB-A563-DC394012EFD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7214D-270D-457F-9F01-C6367AB714F8}" type="pres">
      <dgm:prSet presAssocID="{4E8702F0-D00C-45BB-A563-DC394012EFDE}" presName="childPlaceholder" presStyleCnt="0"/>
      <dgm:spPr/>
    </dgm:pt>
    <dgm:pt modelId="{E920CC0D-5FE8-4FE0-8CB5-AD77FD4C4759}" type="pres">
      <dgm:prSet presAssocID="{4E8702F0-D00C-45BB-A563-DC394012EFDE}" presName="circle" presStyleCnt="0"/>
      <dgm:spPr/>
    </dgm:pt>
    <dgm:pt modelId="{D10D6044-12A5-47A1-97E2-E646FEAA80A0}" type="pres">
      <dgm:prSet presAssocID="{4E8702F0-D00C-45BB-A563-DC394012EFD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34089-B78E-4E59-A1BE-A7D67A048D88}" type="pres">
      <dgm:prSet presAssocID="{4E8702F0-D00C-45BB-A563-DC394012EFD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54D8D-F2B7-4F6B-9CD5-E26CE1E48BD7}" type="pres">
      <dgm:prSet presAssocID="{4E8702F0-D00C-45BB-A563-DC394012EFD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11176-10F6-44BE-925E-A28E788E8D03}" type="pres">
      <dgm:prSet presAssocID="{4E8702F0-D00C-45BB-A563-DC394012EFD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BD1A2-43FE-4FB9-B01F-19FEAA8D8DFE}" type="pres">
      <dgm:prSet presAssocID="{4E8702F0-D00C-45BB-A563-DC394012EFDE}" presName="quadrantPlaceholder" presStyleCnt="0"/>
      <dgm:spPr/>
    </dgm:pt>
    <dgm:pt modelId="{82306C43-BBA9-4417-A317-D8D669EAAA25}" type="pres">
      <dgm:prSet presAssocID="{4E8702F0-D00C-45BB-A563-DC394012EFDE}" presName="center1" presStyleLbl="fgShp" presStyleIdx="0" presStyleCnt="2"/>
      <dgm:spPr/>
    </dgm:pt>
    <dgm:pt modelId="{7FFD45DD-B5B2-42FD-8315-C930E63B7475}" type="pres">
      <dgm:prSet presAssocID="{4E8702F0-D00C-45BB-A563-DC394012EFDE}" presName="center2" presStyleLbl="fgShp" presStyleIdx="1" presStyleCnt="2"/>
      <dgm:spPr/>
    </dgm:pt>
  </dgm:ptLst>
  <dgm:cxnLst>
    <dgm:cxn modelId="{DA899965-AD2B-4151-9E3D-74C332F79CFC}" type="presOf" srcId="{25A7EA12-93C1-42B9-83EE-1498EBA60DDA}" destId="{63CB7D02-3FAB-452C-A26A-E32CE7A53177}" srcOrd="0" destOrd="0" presId="urn:microsoft.com/office/officeart/2005/8/layout/cycle4#1"/>
    <dgm:cxn modelId="{4E8C6566-BEA7-4794-9433-7055B59F67E3}" type="presOf" srcId="{24F4AC28-47A0-48CB-869A-714981A9BD2E}" destId="{D10D6044-12A5-47A1-97E2-E646FEAA80A0}" srcOrd="0" destOrd="0" presId="urn:microsoft.com/office/officeart/2005/8/layout/cycle4#1"/>
    <dgm:cxn modelId="{CB121642-64E6-4A70-8B20-0C1D3F3738A1}" type="presOf" srcId="{4E8702F0-D00C-45BB-A563-DC394012EFDE}" destId="{2AFCA155-84D3-44FF-AA7B-A9DE79D9A114}" srcOrd="0" destOrd="0" presId="urn:microsoft.com/office/officeart/2005/8/layout/cycle4#1"/>
    <dgm:cxn modelId="{CDF5062D-1774-4A24-9345-FBA4966579ED}" srcId="{24F4AC28-47A0-48CB-869A-714981A9BD2E}" destId="{629A7984-E7F6-488E-A9D8-D8711F4EC674}" srcOrd="0" destOrd="0" parTransId="{7EE4EC62-2F4C-4DF4-9104-2E2197F57BCC}" sibTransId="{3ECFFD8B-873C-49E3-9CA1-02EC30EEBB07}"/>
    <dgm:cxn modelId="{77D118FA-11EE-4761-B4FC-D7CBDC9595D0}" srcId="{4E8702F0-D00C-45BB-A563-DC394012EFDE}" destId="{9EF1A900-C917-44EC-870A-39EC51092994}" srcOrd="3" destOrd="0" parTransId="{83976DC5-3BD4-46F6-8EE3-7567EB5B48BB}" sibTransId="{24C60ACB-F959-4CC0-9F24-A2F3589C3BB7}"/>
    <dgm:cxn modelId="{9F7171A3-FF82-4609-B25E-3F9795FC1C3E}" type="presOf" srcId="{025F8E30-13D8-4D3E-848B-0409C5553107}" destId="{2A254D8D-F2B7-4F6B-9CD5-E26CE1E48BD7}" srcOrd="0" destOrd="0" presId="urn:microsoft.com/office/officeart/2005/8/layout/cycle4#1"/>
    <dgm:cxn modelId="{B8516EF8-0F9D-4DF6-A6E9-B77EA26719E9}" type="presOf" srcId="{3FDFB97A-4944-45AB-ADD6-EDCD8DFF1768}" destId="{D9D8A32F-7AEA-4FF7-A2E5-3E92D9CCB57E}" srcOrd="1" destOrd="0" presId="urn:microsoft.com/office/officeart/2005/8/layout/cycle4#1"/>
    <dgm:cxn modelId="{553B1F6D-D9F2-425E-B27E-C91AB8027AA8}" type="presOf" srcId="{629A7984-E7F6-488E-A9D8-D8711F4EC674}" destId="{275E10D3-7EEE-44F1-8D7E-99675B51349F}" srcOrd="1" destOrd="0" presId="urn:microsoft.com/office/officeart/2005/8/layout/cycle4#1"/>
    <dgm:cxn modelId="{497B9A88-D14D-4994-BF11-46A11748BD61}" srcId="{4E8702F0-D00C-45BB-A563-DC394012EFDE}" destId="{025F8E30-13D8-4D3E-848B-0409C5553107}" srcOrd="2" destOrd="0" parTransId="{3032022B-1793-4242-B47B-FB76B2897E6C}" sibTransId="{20E86785-9543-4846-96B0-FF17252D8FC6}"/>
    <dgm:cxn modelId="{688ABEA1-E8D8-400B-9EAF-D24ED1197C5C}" type="presOf" srcId="{629A7984-E7F6-488E-A9D8-D8711F4EC674}" destId="{87F9963D-FE53-4532-8238-8389012402E6}" srcOrd="0" destOrd="0" presId="urn:microsoft.com/office/officeart/2005/8/layout/cycle4#1"/>
    <dgm:cxn modelId="{8D2FA993-5130-4A28-ADBB-147BF5035D44}" srcId="{4E8702F0-D00C-45BB-A563-DC394012EFDE}" destId="{24F4AC28-47A0-48CB-869A-714981A9BD2E}" srcOrd="0" destOrd="0" parTransId="{67E9471B-321F-44C6-BCC4-DB30588C14A0}" sibTransId="{B8552482-ED27-485E-BCB6-062103E7143B}"/>
    <dgm:cxn modelId="{48B71A6F-7436-46A4-A1C0-59444E856343}" type="presOf" srcId="{F2B2B694-BF24-4B3A-9CEC-3744BDC1A1A2}" destId="{E68AFEC7-758E-4511-AE75-B37FDFEC9985}" srcOrd="1" destOrd="0" presId="urn:microsoft.com/office/officeart/2005/8/layout/cycle4#1"/>
    <dgm:cxn modelId="{A58910FD-8A37-403F-8974-74E5C8523387}" srcId="{025F8E30-13D8-4D3E-848B-0409C5553107}" destId="{25A7EA12-93C1-42B9-83EE-1498EBA60DDA}" srcOrd="0" destOrd="0" parTransId="{C618E5A0-2D76-4705-AFA7-97B319A85E1B}" sibTransId="{F29A39BF-7311-4BE1-BCFF-412576FABB98}"/>
    <dgm:cxn modelId="{F6D446B9-F3D6-4828-96FC-EC04EFBAEC3B}" srcId="{9EF1A900-C917-44EC-870A-39EC51092994}" destId="{F2B2B694-BF24-4B3A-9CEC-3744BDC1A1A2}" srcOrd="0" destOrd="0" parTransId="{CA7451B7-4158-4A3D-AB7C-45C4C36E6A13}" sibTransId="{D9FAABA2-69F4-4614-9074-C927C928D9C3}"/>
    <dgm:cxn modelId="{E1670282-709D-4BFC-AED9-E240DB03A2D8}" type="presOf" srcId="{9EF1A900-C917-44EC-870A-39EC51092994}" destId="{ED311176-10F6-44BE-925E-A28E788E8D03}" srcOrd="0" destOrd="0" presId="urn:microsoft.com/office/officeart/2005/8/layout/cycle4#1"/>
    <dgm:cxn modelId="{CEBEC2E6-0B66-4EF4-9F27-6D5CCAEE76F5}" type="presOf" srcId="{FCA7495B-6E3C-499E-8302-99AE236AA078}" destId="{C4E34089-B78E-4E59-A1BE-A7D67A048D88}" srcOrd="0" destOrd="0" presId="urn:microsoft.com/office/officeart/2005/8/layout/cycle4#1"/>
    <dgm:cxn modelId="{2B5FEFCB-84EB-4F7C-90D1-B5BFB92E0B33}" srcId="{4E8702F0-D00C-45BB-A563-DC394012EFDE}" destId="{FCA7495B-6E3C-499E-8302-99AE236AA078}" srcOrd="1" destOrd="0" parTransId="{F01165CB-FB32-44AC-BAE3-114FC42337F9}" sibTransId="{18302B71-5CBD-4F70-B749-5BADC3320C44}"/>
    <dgm:cxn modelId="{714EAE52-9702-45E7-9833-6C49210714FD}" type="presOf" srcId="{3FDFB97A-4944-45AB-ADD6-EDCD8DFF1768}" destId="{F6F73627-852B-4864-8164-1956DA25D661}" srcOrd="0" destOrd="0" presId="urn:microsoft.com/office/officeart/2005/8/layout/cycle4#1"/>
    <dgm:cxn modelId="{233AFAC1-A376-4BC4-B16A-9BE948AD7954}" srcId="{FCA7495B-6E3C-499E-8302-99AE236AA078}" destId="{3FDFB97A-4944-45AB-ADD6-EDCD8DFF1768}" srcOrd="0" destOrd="0" parTransId="{EBE6E852-6659-47BB-8246-B512C6E678DE}" sibTransId="{2C6DC532-8BD6-4C21-9467-904CED4227FF}"/>
    <dgm:cxn modelId="{363A1BEA-0434-4D3C-BDB5-117D5C346BE7}" type="presOf" srcId="{F2B2B694-BF24-4B3A-9CEC-3744BDC1A1A2}" destId="{C3621D38-31EC-4845-94C1-4FFDA59A676D}" srcOrd="0" destOrd="0" presId="urn:microsoft.com/office/officeart/2005/8/layout/cycle4#1"/>
    <dgm:cxn modelId="{754C949D-806F-466B-AD8B-D27EE6C477AF}" type="presOf" srcId="{25A7EA12-93C1-42B9-83EE-1498EBA60DDA}" destId="{094EC6B6-28FC-4202-A797-DAC6892F6A7F}" srcOrd="1" destOrd="0" presId="urn:microsoft.com/office/officeart/2005/8/layout/cycle4#1"/>
    <dgm:cxn modelId="{A5942FC3-3C17-415B-BE29-6EA60F19C619}" type="presParOf" srcId="{2AFCA155-84D3-44FF-AA7B-A9DE79D9A114}" destId="{C53FBF67-49EF-4FB0-9A1F-599F9495EF2D}" srcOrd="0" destOrd="0" presId="urn:microsoft.com/office/officeart/2005/8/layout/cycle4#1"/>
    <dgm:cxn modelId="{9940A553-3478-4B98-9AD3-CF83D235AEBF}" type="presParOf" srcId="{C53FBF67-49EF-4FB0-9A1F-599F9495EF2D}" destId="{62A32340-31DE-472E-9A85-97BDD17F50DA}" srcOrd="0" destOrd="0" presId="urn:microsoft.com/office/officeart/2005/8/layout/cycle4#1"/>
    <dgm:cxn modelId="{67C7196A-206D-4FBB-ABFA-6C1D967F5703}" type="presParOf" srcId="{62A32340-31DE-472E-9A85-97BDD17F50DA}" destId="{87F9963D-FE53-4532-8238-8389012402E6}" srcOrd="0" destOrd="0" presId="urn:microsoft.com/office/officeart/2005/8/layout/cycle4#1"/>
    <dgm:cxn modelId="{0405B1A4-B9A7-4B23-B1F5-28841CD2B98B}" type="presParOf" srcId="{62A32340-31DE-472E-9A85-97BDD17F50DA}" destId="{275E10D3-7EEE-44F1-8D7E-99675B51349F}" srcOrd="1" destOrd="0" presId="urn:microsoft.com/office/officeart/2005/8/layout/cycle4#1"/>
    <dgm:cxn modelId="{6F0189DE-A2AB-4D52-B089-5E8FC06A6F98}" type="presParOf" srcId="{C53FBF67-49EF-4FB0-9A1F-599F9495EF2D}" destId="{BD16F1C3-D243-40F6-8BCA-44BCC3A96ECB}" srcOrd="1" destOrd="0" presId="urn:microsoft.com/office/officeart/2005/8/layout/cycle4#1"/>
    <dgm:cxn modelId="{1CC550AB-8C66-4423-9A4A-1C530ADD6B6A}" type="presParOf" srcId="{BD16F1C3-D243-40F6-8BCA-44BCC3A96ECB}" destId="{F6F73627-852B-4864-8164-1956DA25D661}" srcOrd="0" destOrd="0" presId="urn:microsoft.com/office/officeart/2005/8/layout/cycle4#1"/>
    <dgm:cxn modelId="{4FB1FB8D-1C4C-430E-81B1-3C50F910B08C}" type="presParOf" srcId="{BD16F1C3-D243-40F6-8BCA-44BCC3A96ECB}" destId="{D9D8A32F-7AEA-4FF7-A2E5-3E92D9CCB57E}" srcOrd="1" destOrd="0" presId="urn:microsoft.com/office/officeart/2005/8/layout/cycle4#1"/>
    <dgm:cxn modelId="{7BB46469-9F99-4890-9FB2-4282227F2F19}" type="presParOf" srcId="{C53FBF67-49EF-4FB0-9A1F-599F9495EF2D}" destId="{B1F9295B-F779-4E71-AFF2-9C0B897701BE}" srcOrd="2" destOrd="0" presId="urn:microsoft.com/office/officeart/2005/8/layout/cycle4#1"/>
    <dgm:cxn modelId="{EFE4DBD1-378C-4333-A3DD-A1536DC92A3B}" type="presParOf" srcId="{B1F9295B-F779-4E71-AFF2-9C0B897701BE}" destId="{63CB7D02-3FAB-452C-A26A-E32CE7A53177}" srcOrd="0" destOrd="0" presId="urn:microsoft.com/office/officeart/2005/8/layout/cycle4#1"/>
    <dgm:cxn modelId="{B35B3573-576C-4CA2-957E-F086DCA60333}" type="presParOf" srcId="{B1F9295B-F779-4E71-AFF2-9C0B897701BE}" destId="{094EC6B6-28FC-4202-A797-DAC6892F6A7F}" srcOrd="1" destOrd="0" presId="urn:microsoft.com/office/officeart/2005/8/layout/cycle4#1"/>
    <dgm:cxn modelId="{48C51E6E-1250-44E2-9C16-9F65DD150737}" type="presParOf" srcId="{C53FBF67-49EF-4FB0-9A1F-599F9495EF2D}" destId="{F4AA860E-F8FF-42B0-AAEA-04202B2C06F4}" srcOrd="3" destOrd="0" presId="urn:microsoft.com/office/officeart/2005/8/layout/cycle4#1"/>
    <dgm:cxn modelId="{2844F1AB-1067-4C3B-9067-0B9176EF5A4D}" type="presParOf" srcId="{F4AA860E-F8FF-42B0-AAEA-04202B2C06F4}" destId="{C3621D38-31EC-4845-94C1-4FFDA59A676D}" srcOrd="0" destOrd="0" presId="urn:microsoft.com/office/officeart/2005/8/layout/cycle4#1"/>
    <dgm:cxn modelId="{FC1A3B8E-4E18-4489-947D-085337CD469A}" type="presParOf" srcId="{F4AA860E-F8FF-42B0-AAEA-04202B2C06F4}" destId="{E68AFEC7-758E-4511-AE75-B37FDFEC9985}" srcOrd="1" destOrd="0" presId="urn:microsoft.com/office/officeart/2005/8/layout/cycle4#1"/>
    <dgm:cxn modelId="{B2EE7C0B-CEF2-4468-AE26-54D74CD3B19F}" type="presParOf" srcId="{C53FBF67-49EF-4FB0-9A1F-599F9495EF2D}" destId="{4A07214D-270D-457F-9F01-C6367AB714F8}" srcOrd="4" destOrd="0" presId="urn:microsoft.com/office/officeart/2005/8/layout/cycle4#1"/>
    <dgm:cxn modelId="{B76218F7-EAFC-4D09-B6F6-5154DC0FD836}" type="presParOf" srcId="{2AFCA155-84D3-44FF-AA7B-A9DE79D9A114}" destId="{E920CC0D-5FE8-4FE0-8CB5-AD77FD4C4759}" srcOrd="1" destOrd="0" presId="urn:microsoft.com/office/officeart/2005/8/layout/cycle4#1"/>
    <dgm:cxn modelId="{3EB0B478-279E-4B11-AEE3-9ED5D591B480}" type="presParOf" srcId="{E920CC0D-5FE8-4FE0-8CB5-AD77FD4C4759}" destId="{D10D6044-12A5-47A1-97E2-E646FEAA80A0}" srcOrd="0" destOrd="0" presId="urn:microsoft.com/office/officeart/2005/8/layout/cycle4#1"/>
    <dgm:cxn modelId="{619D910B-85B9-459A-9A57-F2B19853991B}" type="presParOf" srcId="{E920CC0D-5FE8-4FE0-8CB5-AD77FD4C4759}" destId="{C4E34089-B78E-4E59-A1BE-A7D67A048D88}" srcOrd="1" destOrd="0" presId="urn:microsoft.com/office/officeart/2005/8/layout/cycle4#1"/>
    <dgm:cxn modelId="{B1C4042F-F329-4DD2-88AB-D0AC7872EF8F}" type="presParOf" srcId="{E920CC0D-5FE8-4FE0-8CB5-AD77FD4C4759}" destId="{2A254D8D-F2B7-4F6B-9CD5-E26CE1E48BD7}" srcOrd="2" destOrd="0" presId="urn:microsoft.com/office/officeart/2005/8/layout/cycle4#1"/>
    <dgm:cxn modelId="{3D2B1D51-C2C6-4F2F-AF6D-0DC6F2923E56}" type="presParOf" srcId="{E920CC0D-5FE8-4FE0-8CB5-AD77FD4C4759}" destId="{ED311176-10F6-44BE-925E-A28E788E8D03}" srcOrd="3" destOrd="0" presId="urn:microsoft.com/office/officeart/2005/8/layout/cycle4#1"/>
    <dgm:cxn modelId="{1F481706-5E05-40BC-AE6B-B3AAACB65892}" type="presParOf" srcId="{E920CC0D-5FE8-4FE0-8CB5-AD77FD4C4759}" destId="{26DBD1A2-43FE-4FB9-B01F-19FEAA8D8DFE}" srcOrd="4" destOrd="0" presId="urn:microsoft.com/office/officeart/2005/8/layout/cycle4#1"/>
    <dgm:cxn modelId="{897305B2-3FC6-4315-85EB-EBABC8D61CE0}" type="presParOf" srcId="{2AFCA155-84D3-44FF-AA7B-A9DE79D9A114}" destId="{82306C43-BBA9-4417-A317-D8D669EAAA25}" srcOrd="2" destOrd="0" presId="urn:microsoft.com/office/officeart/2005/8/layout/cycle4#1"/>
    <dgm:cxn modelId="{5FBABE9F-D42F-4E32-90A8-BADBF92C7AD4}" type="presParOf" srcId="{2AFCA155-84D3-44FF-AA7B-A9DE79D9A114}" destId="{7FFD45DD-B5B2-42FD-8315-C930E63B747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2B632A-81A6-4FC4-B550-B83B179200F1}" type="doc">
      <dgm:prSet loTypeId="urn:microsoft.com/office/officeart/2005/8/layout/vList3#1" loCatId="list" qsTypeId="urn:microsoft.com/office/officeart/2005/8/quickstyle/simple1" qsCatId="simple" csTypeId="urn:microsoft.com/office/officeart/2005/8/colors/accent3_2" csCatId="accent3" phldr="1"/>
      <dgm:spPr/>
    </dgm:pt>
    <dgm:pt modelId="{218137BD-916F-4B67-AC97-558B9A7291FE}">
      <dgm:prSet phldrT="[Text]"/>
      <dgm:spPr/>
      <dgm:t>
        <a:bodyPr/>
        <a:lstStyle/>
        <a:p>
          <a:r>
            <a:rPr lang="en-US" dirty="0" err="1"/>
            <a:t>Metodologi</a:t>
          </a:r>
          <a:r>
            <a:rPr lang="en-US" dirty="0"/>
            <a:t> </a:t>
          </a:r>
          <a:r>
            <a:rPr lang="en-US" dirty="0" err="1"/>
            <a:t>PenelitianLanjut</a:t>
          </a:r>
          <a:endParaRPr lang="en-US" dirty="0"/>
        </a:p>
      </dgm:t>
    </dgm:pt>
    <dgm:pt modelId="{BAC40BF9-6E48-4045-9EA2-BC223E4E156D}" type="parTrans" cxnId="{2D5AD6D8-4524-4637-A7D0-ADE40313A510}">
      <dgm:prSet/>
      <dgm:spPr/>
      <dgm:t>
        <a:bodyPr/>
        <a:lstStyle/>
        <a:p>
          <a:endParaRPr lang="en-US"/>
        </a:p>
      </dgm:t>
    </dgm:pt>
    <dgm:pt modelId="{F4F3F61A-E798-44AF-B596-298E4D24C081}" type="sibTrans" cxnId="{2D5AD6D8-4524-4637-A7D0-ADE40313A510}">
      <dgm:prSet/>
      <dgm:spPr/>
      <dgm:t>
        <a:bodyPr/>
        <a:lstStyle/>
        <a:p>
          <a:endParaRPr lang="en-US"/>
        </a:p>
      </dgm:t>
    </dgm:pt>
    <dgm:pt modelId="{EC542B5D-B7F6-4B6C-9ABF-C3BF93FF71A0}">
      <dgm:prSet phldrT="[Text]"/>
      <dgm:spPr/>
      <dgm:t>
        <a:bodyPr/>
        <a:lstStyle/>
        <a:p>
          <a:r>
            <a:rPr lang="en-US" dirty="0"/>
            <a:t>Mk. </a:t>
          </a:r>
          <a:r>
            <a:rPr lang="en-US" dirty="0" err="1"/>
            <a:t>Pedagogik</a:t>
          </a:r>
          <a:endParaRPr lang="en-US" dirty="0"/>
        </a:p>
      </dgm:t>
    </dgm:pt>
    <dgm:pt modelId="{7CF37435-A251-41F5-88A0-E9B2EDC48834}" type="parTrans" cxnId="{52C56933-5806-4766-8E30-40F25A42F894}">
      <dgm:prSet/>
      <dgm:spPr/>
      <dgm:t>
        <a:bodyPr/>
        <a:lstStyle/>
        <a:p>
          <a:endParaRPr lang="en-US"/>
        </a:p>
      </dgm:t>
    </dgm:pt>
    <dgm:pt modelId="{FC64D2CC-9E40-4A79-8F05-645E3455F782}" type="sibTrans" cxnId="{52C56933-5806-4766-8E30-40F25A42F894}">
      <dgm:prSet/>
      <dgm:spPr/>
      <dgm:t>
        <a:bodyPr/>
        <a:lstStyle/>
        <a:p>
          <a:endParaRPr lang="en-US"/>
        </a:p>
      </dgm:t>
    </dgm:pt>
    <dgm:pt modelId="{47334A1F-6CFC-4C0F-AEC1-B9836055877F}">
      <dgm:prSet phldrT="[Text]"/>
      <dgm:spPr/>
      <dgm:t>
        <a:bodyPr/>
        <a:lstStyle/>
        <a:p>
          <a:r>
            <a:rPr lang="en-US" dirty="0" err="1"/>
            <a:t>Kajian</a:t>
          </a:r>
          <a:r>
            <a:rPr lang="en-US" dirty="0"/>
            <a:t> </a:t>
          </a:r>
          <a:r>
            <a:rPr lang="en-US" dirty="0" err="1"/>
            <a:t>Mandiri</a:t>
          </a:r>
          <a:r>
            <a:rPr lang="en-US" dirty="0"/>
            <a:t> 1 </a:t>
          </a:r>
          <a:r>
            <a:rPr lang="en-US" dirty="0" err="1"/>
            <a:t>dan</a:t>
          </a:r>
          <a:r>
            <a:rPr lang="en-US" dirty="0"/>
            <a:t> 2</a:t>
          </a:r>
        </a:p>
      </dgm:t>
    </dgm:pt>
    <dgm:pt modelId="{5554D0B0-E89B-400B-B124-238A40EF8770}" type="parTrans" cxnId="{B7C9DFBE-086F-4435-9139-5A5D78371834}">
      <dgm:prSet/>
      <dgm:spPr/>
      <dgm:t>
        <a:bodyPr/>
        <a:lstStyle/>
        <a:p>
          <a:endParaRPr lang="en-US"/>
        </a:p>
      </dgm:t>
    </dgm:pt>
    <dgm:pt modelId="{6E1CA215-9B60-4879-9312-767BF02AFACB}" type="sibTrans" cxnId="{B7C9DFBE-086F-4435-9139-5A5D78371834}">
      <dgm:prSet/>
      <dgm:spPr/>
      <dgm:t>
        <a:bodyPr/>
        <a:lstStyle/>
        <a:p>
          <a:endParaRPr lang="en-US"/>
        </a:p>
      </dgm:t>
    </dgm:pt>
    <dgm:pt modelId="{EB7D7D81-D487-48DE-8A7E-2BAE0313FCFB}" type="pres">
      <dgm:prSet presAssocID="{4D2B632A-81A6-4FC4-B550-B83B179200F1}" presName="linearFlow" presStyleCnt="0">
        <dgm:presLayoutVars>
          <dgm:dir/>
          <dgm:resizeHandles val="exact"/>
        </dgm:presLayoutVars>
      </dgm:prSet>
      <dgm:spPr/>
    </dgm:pt>
    <dgm:pt modelId="{EBAD8C33-C7BB-477F-9A47-7A4B96B2CD0A}" type="pres">
      <dgm:prSet presAssocID="{218137BD-916F-4B67-AC97-558B9A7291FE}" presName="composite" presStyleCnt="0"/>
      <dgm:spPr/>
    </dgm:pt>
    <dgm:pt modelId="{D390C4DE-B23E-418C-8237-274C57F4B9FA}" type="pres">
      <dgm:prSet presAssocID="{218137BD-916F-4B67-AC97-558B9A7291FE}" presName="imgShp" presStyleLbl="fgImgPlace1" presStyleIdx="0" presStyleCnt="3"/>
      <dgm:spPr/>
    </dgm:pt>
    <dgm:pt modelId="{9FF9F47F-7F09-4379-B674-32D3F8856F68}" type="pres">
      <dgm:prSet presAssocID="{218137BD-916F-4B67-AC97-558B9A7291F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E4A68-D76A-4FE8-A29A-7072A659036C}" type="pres">
      <dgm:prSet presAssocID="{F4F3F61A-E798-44AF-B596-298E4D24C081}" presName="spacing" presStyleCnt="0"/>
      <dgm:spPr/>
    </dgm:pt>
    <dgm:pt modelId="{C25F15AB-F94B-497F-8DDA-D607BC22910E}" type="pres">
      <dgm:prSet presAssocID="{EC542B5D-B7F6-4B6C-9ABF-C3BF93FF71A0}" presName="composite" presStyleCnt="0"/>
      <dgm:spPr/>
    </dgm:pt>
    <dgm:pt modelId="{F2B88264-CDCD-4781-8F2D-3CCC6DD5D4D8}" type="pres">
      <dgm:prSet presAssocID="{EC542B5D-B7F6-4B6C-9ABF-C3BF93FF71A0}" presName="imgShp" presStyleLbl="fgImgPlace1" presStyleIdx="1" presStyleCnt="3"/>
      <dgm:spPr/>
    </dgm:pt>
    <dgm:pt modelId="{FCFBF460-65D8-4281-95FF-CBC5138F3C9A}" type="pres">
      <dgm:prSet presAssocID="{EC542B5D-B7F6-4B6C-9ABF-C3BF93FF71A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AC23F-1412-4FE1-A3C2-43B582CD13E4}" type="pres">
      <dgm:prSet presAssocID="{FC64D2CC-9E40-4A79-8F05-645E3455F782}" presName="spacing" presStyleCnt="0"/>
      <dgm:spPr/>
    </dgm:pt>
    <dgm:pt modelId="{05A64CA4-E2B7-4E52-AFDF-D1CDF2AB0341}" type="pres">
      <dgm:prSet presAssocID="{47334A1F-6CFC-4C0F-AEC1-B9836055877F}" presName="composite" presStyleCnt="0"/>
      <dgm:spPr/>
    </dgm:pt>
    <dgm:pt modelId="{1D48A058-B399-429E-A28B-DBFB82F0A39F}" type="pres">
      <dgm:prSet presAssocID="{47334A1F-6CFC-4C0F-AEC1-B9836055877F}" presName="imgShp" presStyleLbl="fgImgPlace1" presStyleIdx="2" presStyleCnt="3"/>
      <dgm:spPr/>
    </dgm:pt>
    <dgm:pt modelId="{27C4F583-D429-403B-8585-CFA78D5E8DE4}" type="pres">
      <dgm:prSet presAssocID="{47334A1F-6CFC-4C0F-AEC1-B9836055877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E5C6E4-1640-407F-A84B-67DAD0F424DC}" type="presOf" srcId="{218137BD-916F-4B67-AC97-558B9A7291FE}" destId="{9FF9F47F-7F09-4379-B674-32D3F8856F68}" srcOrd="0" destOrd="0" presId="urn:microsoft.com/office/officeart/2005/8/layout/vList3#1"/>
    <dgm:cxn modelId="{EC99B891-7498-4A76-9362-2D34AF631A5D}" type="presOf" srcId="{4D2B632A-81A6-4FC4-B550-B83B179200F1}" destId="{EB7D7D81-D487-48DE-8A7E-2BAE0313FCFB}" srcOrd="0" destOrd="0" presId="urn:microsoft.com/office/officeart/2005/8/layout/vList3#1"/>
    <dgm:cxn modelId="{52C56933-5806-4766-8E30-40F25A42F894}" srcId="{4D2B632A-81A6-4FC4-B550-B83B179200F1}" destId="{EC542B5D-B7F6-4B6C-9ABF-C3BF93FF71A0}" srcOrd="1" destOrd="0" parTransId="{7CF37435-A251-41F5-88A0-E9B2EDC48834}" sibTransId="{FC64D2CC-9E40-4A79-8F05-645E3455F782}"/>
    <dgm:cxn modelId="{2D5AD6D8-4524-4637-A7D0-ADE40313A510}" srcId="{4D2B632A-81A6-4FC4-B550-B83B179200F1}" destId="{218137BD-916F-4B67-AC97-558B9A7291FE}" srcOrd="0" destOrd="0" parTransId="{BAC40BF9-6E48-4045-9EA2-BC223E4E156D}" sibTransId="{F4F3F61A-E798-44AF-B596-298E4D24C081}"/>
    <dgm:cxn modelId="{1B1F9C77-0FD9-46E1-A9D3-92FB52F962BD}" type="presOf" srcId="{47334A1F-6CFC-4C0F-AEC1-B9836055877F}" destId="{27C4F583-D429-403B-8585-CFA78D5E8DE4}" srcOrd="0" destOrd="0" presId="urn:microsoft.com/office/officeart/2005/8/layout/vList3#1"/>
    <dgm:cxn modelId="{8A987307-5348-4D9D-9BF8-21B849D1D149}" type="presOf" srcId="{EC542B5D-B7F6-4B6C-9ABF-C3BF93FF71A0}" destId="{FCFBF460-65D8-4281-95FF-CBC5138F3C9A}" srcOrd="0" destOrd="0" presId="urn:microsoft.com/office/officeart/2005/8/layout/vList3#1"/>
    <dgm:cxn modelId="{B7C9DFBE-086F-4435-9139-5A5D78371834}" srcId="{4D2B632A-81A6-4FC4-B550-B83B179200F1}" destId="{47334A1F-6CFC-4C0F-AEC1-B9836055877F}" srcOrd="2" destOrd="0" parTransId="{5554D0B0-E89B-400B-B124-238A40EF8770}" sibTransId="{6E1CA215-9B60-4879-9312-767BF02AFACB}"/>
    <dgm:cxn modelId="{A6DE1848-7A3A-4BDE-AE83-6B4F58E9DCA7}" type="presParOf" srcId="{EB7D7D81-D487-48DE-8A7E-2BAE0313FCFB}" destId="{EBAD8C33-C7BB-477F-9A47-7A4B96B2CD0A}" srcOrd="0" destOrd="0" presId="urn:microsoft.com/office/officeart/2005/8/layout/vList3#1"/>
    <dgm:cxn modelId="{AFC34C58-0BB7-455C-8C51-AC2308DD23F5}" type="presParOf" srcId="{EBAD8C33-C7BB-477F-9A47-7A4B96B2CD0A}" destId="{D390C4DE-B23E-418C-8237-274C57F4B9FA}" srcOrd="0" destOrd="0" presId="urn:microsoft.com/office/officeart/2005/8/layout/vList3#1"/>
    <dgm:cxn modelId="{559ED184-E35E-4C1B-9D06-813BBEB47A42}" type="presParOf" srcId="{EBAD8C33-C7BB-477F-9A47-7A4B96B2CD0A}" destId="{9FF9F47F-7F09-4379-B674-32D3F8856F68}" srcOrd="1" destOrd="0" presId="urn:microsoft.com/office/officeart/2005/8/layout/vList3#1"/>
    <dgm:cxn modelId="{7DD1C94B-DFB5-4243-AF42-FA7B38F09F63}" type="presParOf" srcId="{EB7D7D81-D487-48DE-8A7E-2BAE0313FCFB}" destId="{476E4A68-D76A-4FE8-A29A-7072A659036C}" srcOrd="1" destOrd="0" presId="urn:microsoft.com/office/officeart/2005/8/layout/vList3#1"/>
    <dgm:cxn modelId="{C1FC12E5-C09B-4F21-9614-6B1B58DB0994}" type="presParOf" srcId="{EB7D7D81-D487-48DE-8A7E-2BAE0313FCFB}" destId="{C25F15AB-F94B-497F-8DDA-D607BC22910E}" srcOrd="2" destOrd="0" presId="urn:microsoft.com/office/officeart/2005/8/layout/vList3#1"/>
    <dgm:cxn modelId="{2A82C87A-B551-4EF9-8579-E666D32CFF65}" type="presParOf" srcId="{C25F15AB-F94B-497F-8DDA-D607BC22910E}" destId="{F2B88264-CDCD-4781-8F2D-3CCC6DD5D4D8}" srcOrd="0" destOrd="0" presId="urn:microsoft.com/office/officeart/2005/8/layout/vList3#1"/>
    <dgm:cxn modelId="{362C4BAC-9FC0-4EBB-8BB4-6E0A7F5CF514}" type="presParOf" srcId="{C25F15AB-F94B-497F-8DDA-D607BC22910E}" destId="{FCFBF460-65D8-4281-95FF-CBC5138F3C9A}" srcOrd="1" destOrd="0" presId="urn:microsoft.com/office/officeart/2005/8/layout/vList3#1"/>
    <dgm:cxn modelId="{223E06A4-7A40-4F34-B789-ED6A2481BA8C}" type="presParOf" srcId="{EB7D7D81-D487-48DE-8A7E-2BAE0313FCFB}" destId="{8D6AC23F-1412-4FE1-A3C2-43B582CD13E4}" srcOrd="3" destOrd="0" presId="urn:microsoft.com/office/officeart/2005/8/layout/vList3#1"/>
    <dgm:cxn modelId="{66505FA5-15BF-446A-BFDA-F66CA0FFF001}" type="presParOf" srcId="{EB7D7D81-D487-48DE-8A7E-2BAE0313FCFB}" destId="{05A64CA4-E2B7-4E52-AFDF-D1CDF2AB0341}" srcOrd="4" destOrd="0" presId="urn:microsoft.com/office/officeart/2005/8/layout/vList3#1"/>
    <dgm:cxn modelId="{A0160002-051F-41FA-A418-49AA35C1E203}" type="presParOf" srcId="{05A64CA4-E2B7-4E52-AFDF-D1CDF2AB0341}" destId="{1D48A058-B399-429E-A28B-DBFB82F0A39F}" srcOrd="0" destOrd="0" presId="urn:microsoft.com/office/officeart/2005/8/layout/vList3#1"/>
    <dgm:cxn modelId="{0CF234F7-7C45-4991-B181-2E3C1F4F6269}" type="presParOf" srcId="{05A64CA4-E2B7-4E52-AFDF-D1CDF2AB0341}" destId="{27C4F583-D429-403B-8585-CFA78D5E8DE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BA010-CB08-4561-B18F-ADFA45C98BEA}">
      <dsp:nvSpPr>
        <dsp:cNvPr id="0" name=""/>
        <dsp:cNvSpPr/>
      </dsp:nvSpPr>
      <dsp:spPr>
        <a:xfrm>
          <a:off x="64516" y="1364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Registrasi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99863" y="36711"/>
        <a:ext cx="1940718" cy="1136153"/>
      </dsp:txXfrm>
    </dsp:sp>
    <dsp:sp modelId="{4DD0F8E0-FBE9-48CA-8FC6-A5707DBEA1CB}">
      <dsp:nvSpPr>
        <dsp:cNvPr id="0" name=""/>
        <dsp:cNvSpPr/>
      </dsp:nvSpPr>
      <dsp:spPr>
        <a:xfrm>
          <a:off x="2252933" y="355372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252933" y="455138"/>
        <a:ext cx="298493" cy="299298"/>
      </dsp:txXfrm>
    </dsp:sp>
    <dsp:sp modelId="{04B352C9-947D-4B48-8C0E-97227BA260A6}">
      <dsp:nvSpPr>
        <dsp:cNvPr id="0" name=""/>
        <dsp:cNvSpPr/>
      </dsp:nvSpPr>
      <dsp:spPr>
        <a:xfrm>
          <a:off x="2880493" y="1364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01292"/>
                <a:satOff val="4961"/>
                <a:lumOff val="-1617"/>
                <a:alphaOff val="0"/>
                <a:tint val="92000"/>
                <a:satMod val="170000"/>
              </a:schemeClr>
            </a:gs>
            <a:gs pos="15000">
              <a:schemeClr val="accent4">
                <a:hueOff val="-401292"/>
                <a:satOff val="4961"/>
                <a:lumOff val="-1617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401292"/>
                <a:satOff val="4961"/>
                <a:lumOff val="-1617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401292"/>
                <a:satOff val="4961"/>
                <a:lumOff val="-1617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401292"/>
                <a:satOff val="4961"/>
                <a:lumOff val="-1617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Perkuliahan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smt</a:t>
          </a:r>
          <a:r>
            <a:rPr lang="en-US" sz="2400" kern="1200" dirty="0">
              <a:solidFill>
                <a:schemeClr val="tx1"/>
              </a:solidFill>
            </a:rPr>
            <a:t> 1-2/3</a:t>
          </a:r>
        </a:p>
      </dsp:txBody>
      <dsp:txXfrm>
        <a:off x="2915840" y="36711"/>
        <a:ext cx="1940718" cy="1136153"/>
      </dsp:txXfrm>
    </dsp:sp>
    <dsp:sp modelId="{DBBAFF28-7C89-4A44-A9E9-9D8B3EEDF647}">
      <dsp:nvSpPr>
        <dsp:cNvPr id="0" name=""/>
        <dsp:cNvSpPr/>
      </dsp:nvSpPr>
      <dsp:spPr>
        <a:xfrm>
          <a:off x="5068910" y="355372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58619"/>
            <a:satOff val="5670"/>
            <a:lumOff val="-1848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068910" y="455138"/>
        <a:ext cx="298493" cy="299298"/>
      </dsp:txXfrm>
    </dsp:sp>
    <dsp:sp modelId="{6916A975-C66A-4695-8834-F0DB196217B7}">
      <dsp:nvSpPr>
        <dsp:cNvPr id="0" name=""/>
        <dsp:cNvSpPr/>
      </dsp:nvSpPr>
      <dsp:spPr>
        <a:xfrm>
          <a:off x="5696470" y="1364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02584"/>
                <a:satOff val="9922"/>
                <a:lumOff val="-3235"/>
                <a:alphaOff val="0"/>
                <a:tint val="92000"/>
                <a:satMod val="170000"/>
              </a:schemeClr>
            </a:gs>
            <a:gs pos="15000">
              <a:schemeClr val="accent4">
                <a:hueOff val="-802584"/>
                <a:satOff val="9922"/>
                <a:lumOff val="-3235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802584"/>
                <a:satOff val="9922"/>
                <a:lumOff val="-3235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802584"/>
                <a:satOff val="9922"/>
                <a:lumOff val="-323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802584"/>
                <a:satOff val="9922"/>
                <a:lumOff val="-323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Ujian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Kualifikasi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731817" y="36711"/>
        <a:ext cx="1940718" cy="1136153"/>
      </dsp:txXfrm>
    </dsp:sp>
    <dsp:sp modelId="{98B37120-A03E-4F3D-9D84-8620EBC80A54}">
      <dsp:nvSpPr>
        <dsp:cNvPr id="0" name=""/>
        <dsp:cNvSpPr/>
      </dsp:nvSpPr>
      <dsp:spPr>
        <a:xfrm rot="5400000">
          <a:off x="6488967" y="1349010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17239"/>
            <a:satOff val="11340"/>
            <a:lumOff val="-3697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-5400000">
        <a:off x="6552528" y="1385215"/>
        <a:ext cx="299298" cy="298493"/>
      </dsp:txXfrm>
    </dsp:sp>
    <dsp:sp modelId="{1193039F-21E1-4DD8-A498-947EBDBA3EF6}">
      <dsp:nvSpPr>
        <dsp:cNvPr id="0" name=""/>
        <dsp:cNvSpPr/>
      </dsp:nvSpPr>
      <dsp:spPr>
        <a:xfrm>
          <a:off x="5696470" y="2012776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203876"/>
                <a:satOff val="14884"/>
                <a:lumOff val="-4852"/>
                <a:alphaOff val="0"/>
                <a:tint val="92000"/>
                <a:satMod val="170000"/>
              </a:schemeClr>
            </a:gs>
            <a:gs pos="15000">
              <a:schemeClr val="accent4">
                <a:hueOff val="-1203876"/>
                <a:satOff val="14884"/>
                <a:lumOff val="-4852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203876"/>
                <a:satOff val="14884"/>
                <a:lumOff val="-4852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203876"/>
                <a:satOff val="14884"/>
                <a:lumOff val="-4852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203876"/>
                <a:satOff val="14884"/>
                <a:lumOff val="-4852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Seminar Proposal</a:t>
          </a:r>
        </a:p>
      </dsp:txBody>
      <dsp:txXfrm>
        <a:off x="5731817" y="2048123"/>
        <a:ext cx="1940718" cy="1136153"/>
      </dsp:txXfrm>
    </dsp:sp>
    <dsp:sp modelId="{0E834892-3292-409E-B4B9-753EA4CEA718}">
      <dsp:nvSpPr>
        <dsp:cNvPr id="0" name=""/>
        <dsp:cNvSpPr/>
      </dsp:nvSpPr>
      <dsp:spPr>
        <a:xfrm rot="10800000">
          <a:off x="5093047" y="2366784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375858"/>
            <a:satOff val="17010"/>
            <a:lumOff val="-5545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5220973" y="2466550"/>
        <a:ext cx="298493" cy="299298"/>
      </dsp:txXfrm>
    </dsp:sp>
    <dsp:sp modelId="{4D1B5CC8-EF92-42DA-B46B-D46DDCBCBD3F}">
      <dsp:nvSpPr>
        <dsp:cNvPr id="0" name=""/>
        <dsp:cNvSpPr/>
      </dsp:nvSpPr>
      <dsp:spPr>
        <a:xfrm>
          <a:off x="2880493" y="2012776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605168"/>
                <a:satOff val="19845"/>
                <a:lumOff val="-6470"/>
                <a:alphaOff val="0"/>
                <a:tint val="92000"/>
                <a:satMod val="170000"/>
              </a:schemeClr>
            </a:gs>
            <a:gs pos="15000">
              <a:schemeClr val="accent4">
                <a:hueOff val="-1605168"/>
                <a:satOff val="19845"/>
                <a:lumOff val="-64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605168"/>
                <a:satOff val="19845"/>
                <a:lumOff val="-64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605168"/>
                <a:satOff val="19845"/>
                <a:lumOff val="-64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605168"/>
                <a:satOff val="19845"/>
                <a:lumOff val="-64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Penelitian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tesis</a:t>
          </a:r>
          <a:r>
            <a:rPr lang="en-US" sz="2400" kern="1200" dirty="0">
              <a:solidFill>
                <a:schemeClr val="tx1"/>
              </a:solidFill>
            </a:rPr>
            <a:t>/</a:t>
          </a:r>
          <a:r>
            <a:rPr lang="en-US" sz="2400" kern="1200" dirty="0" err="1">
              <a:solidFill>
                <a:schemeClr val="tx1"/>
              </a:solidFill>
            </a:rPr>
            <a:t>dsrts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915840" y="2048123"/>
        <a:ext cx="1940718" cy="1136153"/>
      </dsp:txXfrm>
    </dsp:sp>
    <dsp:sp modelId="{2B80E7D8-9280-4927-8C3A-67CF14C2EDD4}">
      <dsp:nvSpPr>
        <dsp:cNvPr id="0" name=""/>
        <dsp:cNvSpPr/>
      </dsp:nvSpPr>
      <dsp:spPr>
        <a:xfrm rot="10800000">
          <a:off x="2277070" y="2366784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834478"/>
            <a:satOff val="22680"/>
            <a:lumOff val="-7394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2404996" y="2466550"/>
        <a:ext cx="298493" cy="299298"/>
      </dsp:txXfrm>
    </dsp:sp>
    <dsp:sp modelId="{37C263A6-9B76-4B9B-A4C5-435CB6725748}">
      <dsp:nvSpPr>
        <dsp:cNvPr id="0" name=""/>
        <dsp:cNvSpPr/>
      </dsp:nvSpPr>
      <dsp:spPr>
        <a:xfrm>
          <a:off x="64516" y="2012776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006460"/>
                <a:satOff val="24806"/>
                <a:lumOff val="-8087"/>
                <a:alphaOff val="0"/>
                <a:tint val="92000"/>
                <a:satMod val="170000"/>
              </a:schemeClr>
            </a:gs>
            <a:gs pos="15000">
              <a:schemeClr val="accent4">
                <a:hueOff val="-2006460"/>
                <a:satOff val="24806"/>
                <a:lumOff val="-8087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006460"/>
                <a:satOff val="24806"/>
                <a:lumOff val="-8087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006460"/>
                <a:satOff val="24806"/>
                <a:lumOff val="-8087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006460"/>
                <a:satOff val="24806"/>
                <a:lumOff val="-8087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Penilaian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Komisi</a:t>
          </a:r>
          <a:r>
            <a:rPr lang="en-US" sz="2400" kern="1200" dirty="0">
              <a:solidFill>
                <a:schemeClr val="tx1"/>
              </a:solidFill>
            </a:rPr>
            <a:t> SPs (S3)</a:t>
          </a:r>
        </a:p>
      </dsp:txBody>
      <dsp:txXfrm>
        <a:off x="99863" y="2048123"/>
        <a:ext cx="1940718" cy="1136153"/>
      </dsp:txXfrm>
    </dsp:sp>
    <dsp:sp modelId="{5E4C7EAF-190E-48AD-9870-7901142E3CB4}">
      <dsp:nvSpPr>
        <dsp:cNvPr id="0" name=""/>
        <dsp:cNvSpPr/>
      </dsp:nvSpPr>
      <dsp:spPr>
        <a:xfrm rot="5400000">
          <a:off x="857013" y="3360422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93097"/>
            <a:satOff val="28350"/>
            <a:lumOff val="-9242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-5400000">
        <a:off x="920574" y="3396627"/>
        <a:ext cx="299298" cy="298493"/>
      </dsp:txXfrm>
    </dsp:sp>
    <dsp:sp modelId="{11B62E59-E91F-40DA-B9A0-F155D8B1E0AD}">
      <dsp:nvSpPr>
        <dsp:cNvPr id="0" name=""/>
        <dsp:cNvSpPr/>
      </dsp:nvSpPr>
      <dsp:spPr>
        <a:xfrm>
          <a:off x="64516" y="4024188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407752"/>
                <a:satOff val="29768"/>
                <a:lumOff val="-9704"/>
                <a:alphaOff val="0"/>
                <a:tint val="92000"/>
                <a:satMod val="170000"/>
              </a:schemeClr>
            </a:gs>
            <a:gs pos="15000">
              <a:schemeClr val="accent4">
                <a:hueOff val="-2407752"/>
                <a:satOff val="29768"/>
                <a:lumOff val="-9704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407752"/>
                <a:satOff val="29768"/>
                <a:lumOff val="-9704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407752"/>
                <a:satOff val="29768"/>
                <a:lumOff val="-9704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407752"/>
                <a:satOff val="29768"/>
                <a:lumOff val="-9704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Ujian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Tahap</a:t>
          </a:r>
          <a:r>
            <a:rPr lang="en-US" sz="2400" kern="1200" dirty="0">
              <a:solidFill>
                <a:schemeClr val="tx1"/>
              </a:solidFill>
            </a:rPr>
            <a:t> 1</a:t>
          </a:r>
        </a:p>
      </dsp:txBody>
      <dsp:txXfrm>
        <a:off x="99863" y="4059535"/>
        <a:ext cx="1940718" cy="1136153"/>
      </dsp:txXfrm>
    </dsp:sp>
    <dsp:sp modelId="{1B57E533-5259-4FA3-8C5E-FC69DD5D8E3F}">
      <dsp:nvSpPr>
        <dsp:cNvPr id="0" name=""/>
        <dsp:cNvSpPr/>
      </dsp:nvSpPr>
      <dsp:spPr>
        <a:xfrm>
          <a:off x="2252933" y="4378197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751717"/>
            <a:satOff val="34020"/>
            <a:lumOff val="-11091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252933" y="4477963"/>
        <a:ext cx="298493" cy="299298"/>
      </dsp:txXfrm>
    </dsp:sp>
    <dsp:sp modelId="{F0A70F88-162E-45EE-800A-0981D6E6FE24}">
      <dsp:nvSpPr>
        <dsp:cNvPr id="0" name=""/>
        <dsp:cNvSpPr/>
      </dsp:nvSpPr>
      <dsp:spPr>
        <a:xfrm>
          <a:off x="2880493" y="4024188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809044"/>
                <a:satOff val="34729"/>
                <a:lumOff val="-11322"/>
                <a:alphaOff val="0"/>
                <a:tint val="92000"/>
                <a:satMod val="170000"/>
              </a:schemeClr>
            </a:gs>
            <a:gs pos="15000">
              <a:schemeClr val="accent4">
                <a:hueOff val="-2809044"/>
                <a:satOff val="34729"/>
                <a:lumOff val="-11322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809044"/>
                <a:satOff val="34729"/>
                <a:lumOff val="-11322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809044"/>
                <a:satOff val="34729"/>
                <a:lumOff val="-11322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809044"/>
                <a:satOff val="34729"/>
                <a:lumOff val="-11322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Ujian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Tahap</a:t>
          </a:r>
          <a:r>
            <a:rPr lang="en-US" sz="2400" kern="1200" dirty="0">
              <a:solidFill>
                <a:schemeClr val="tx1"/>
              </a:solidFill>
            </a:rPr>
            <a:t> 2</a:t>
          </a:r>
        </a:p>
      </dsp:txBody>
      <dsp:txXfrm>
        <a:off x="2915840" y="4059535"/>
        <a:ext cx="1940718" cy="1136153"/>
      </dsp:txXfrm>
    </dsp:sp>
    <dsp:sp modelId="{4C13EED6-9EC7-4A77-BAC3-65CAF7E3B263}">
      <dsp:nvSpPr>
        <dsp:cNvPr id="0" name=""/>
        <dsp:cNvSpPr/>
      </dsp:nvSpPr>
      <dsp:spPr>
        <a:xfrm>
          <a:off x="5068910" y="4378197"/>
          <a:ext cx="426419" cy="49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210336"/>
            <a:satOff val="39690"/>
            <a:lumOff val="-12939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068910" y="4477963"/>
        <a:ext cx="298493" cy="299298"/>
      </dsp:txXfrm>
    </dsp:sp>
    <dsp:sp modelId="{305BD7C1-2899-4AF7-98B7-19C8989D72C5}">
      <dsp:nvSpPr>
        <dsp:cNvPr id="0" name=""/>
        <dsp:cNvSpPr/>
      </dsp:nvSpPr>
      <dsp:spPr>
        <a:xfrm>
          <a:off x="5696470" y="4024188"/>
          <a:ext cx="2011412" cy="120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210336"/>
                <a:satOff val="39690"/>
                <a:lumOff val="-12939"/>
                <a:alphaOff val="0"/>
                <a:tint val="92000"/>
                <a:satMod val="170000"/>
              </a:schemeClr>
            </a:gs>
            <a:gs pos="15000">
              <a:schemeClr val="accent4">
                <a:hueOff val="-3210336"/>
                <a:satOff val="39690"/>
                <a:lumOff val="-12939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3210336"/>
                <a:satOff val="39690"/>
                <a:lumOff val="-12939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3210336"/>
                <a:satOff val="39690"/>
                <a:lumOff val="-12939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3210336"/>
                <a:satOff val="39690"/>
                <a:lumOff val="-12939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chemeClr val="tx1"/>
            </a:solidFill>
          </a:endParaRPr>
        </a:p>
      </dsp:txBody>
      <dsp:txXfrm>
        <a:off x="5731817" y="4059535"/>
        <a:ext cx="1940718" cy="11361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B7D02-3FAB-452C-A26A-E32CE7A53177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4 </a:t>
          </a:r>
          <a:r>
            <a:rPr lang="en-US" sz="2500" kern="1200" dirty="0" err="1"/>
            <a:t>Sks</a:t>
          </a:r>
          <a:endParaRPr lang="en-US" sz="2500" kern="1200" dirty="0"/>
        </a:p>
      </dsp:txBody>
      <dsp:txXfrm>
        <a:off x="4312835" y="3117207"/>
        <a:ext cx="1348197" cy="918226"/>
      </dsp:txXfrm>
    </dsp:sp>
    <dsp:sp modelId="{C3621D38-31EC-4845-94C1-4FFDA59A676D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12-15 </a:t>
          </a:r>
          <a:r>
            <a:rPr lang="en-US" sz="2500" kern="1200" dirty="0" err="1"/>
            <a:t>Sks</a:t>
          </a:r>
          <a:endParaRPr lang="en-US" sz="2500" kern="1200" dirty="0"/>
        </a:p>
      </dsp:txBody>
      <dsp:txXfrm>
        <a:off x="434967" y="3117207"/>
        <a:ext cx="1348197" cy="918226"/>
      </dsp:txXfrm>
    </dsp:sp>
    <dsp:sp modelId="{F6F73627-852B-4864-8164-1956DA25D661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6 </a:t>
          </a:r>
          <a:r>
            <a:rPr lang="en-US" sz="2500" kern="1200" dirty="0" err="1"/>
            <a:t>Sks</a:t>
          </a:r>
          <a:endParaRPr lang="en-US" sz="2500" kern="1200" dirty="0"/>
        </a:p>
      </dsp:txBody>
      <dsp:txXfrm>
        <a:off x="4312835" y="28567"/>
        <a:ext cx="1348197" cy="918226"/>
      </dsp:txXfrm>
    </dsp:sp>
    <dsp:sp modelId="{87F9963D-FE53-4532-8238-8389012402E6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8-11 SKs</a:t>
          </a:r>
        </a:p>
      </dsp:txBody>
      <dsp:txXfrm>
        <a:off x="434967" y="28567"/>
        <a:ext cx="1348197" cy="918226"/>
      </dsp:txXfrm>
    </dsp:sp>
    <dsp:sp modelId="{D10D6044-12A5-47A1-97E2-E646FEAA80A0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MKK </a:t>
          </a:r>
          <a:r>
            <a:rPr lang="en-US" sz="2600" kern="1200" dirty="0" err="1"/>
            <a:t>Pilihan</a:t>
          </a:r>
          <a:endParaRPr lang="en-US" sz="2600" kern="1200" dirty="0"/>
        </a:p>
      </dsp:txBody>
      <dsp:txXfrm>
        <a:off x="1763056" y="747055"/>
        <a:ext cx="1244304" cy="1244304"/>
      </dsp:txXfrm>
    </dsp:sp>
    <dsp:sp modelId="{C4E34089-B78E-4E59-A1BE-A7D67A048D88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MKLK </a:t>
          </a:r>
          <a:r>
            <a:rPr lang="en-US" sz="2600" kern="1200" dirty="0" err="1"/>
            <a:t>Univ</a:t>
          </a:r>
          <a:endParaRPr lang="en-US" sz="2600" kern="1200" dirty="0"/>
        </a:p>
      </dsp:txBody>
      <dsp:txXfrm rot="-5400000">
        <a:off x="3088640" y="747055"/>
        <a:ext cx="1244304" cy="1244304"/>
      </dsp:txXfrm>
    </dsp:sp>
    <dsp:sp modelId="{2A254D8D-F2B7-4F6B-9CD5-E26CE1E48BD7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MKK SPs</a:t>
          </a:r>
        </a:p>
      </dsp:txBody>
      <dsp:txXfrm rot="10800000">
        <a:off x="3088640" y="2072640"/>
        <a:ext cx="1244304" cy="1244304"/>
      </dsp:txXfrm>
    </dsp:sp>
    <dsp:sp modelId="{ED311176-10F6-44BE-925E-A28E788E8D03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MKK </a:t>
          </a:r>
          <a:r>
            <a:rPr lang="en-US" sz="2600" kern="1200" dirty="0" err="1"/>
            <a:t>Prodi</a:t>
          </a:r>
          <a:endParaRPr lang="en-US" sz="2600" kern="1200" dirty="0"/>
        </a:p>
      </dsp:txBody>
      <dsp:txXfrm rot="5400000">
        <a:off x="1763056" y="2072640"/>
        <a:ext cx="1244304" cy="1244304"/>
      </dsp:txXfrm>
    </dsp:sp>
    <dsp:sp modelId="{82306C43-BBA9-4417-A317-D8D669EAAA25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D45DD-B5B2-42FD-8315-C930E63B7475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B7D02-3FAB-452C-A26A-E32CE7A53177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4 </a:t>
          </a:r>
          <a:r>
            <a:rPr lang="en-US" sz="2500" kern="1200" dirty="0" err="1"/>
            <a:t>Sks</a:t>
          </a:r>
          <a:endParaRPr lang="en-US" sz="2500" kern="1200" dirty="0"/>
        </a:p>
      </dsp:txBody>
      <dsp:txXfrm>
        <a:off x="4312835" y="3117207"/>
        <a:ext cx="1348197" cy="918226"/>
      </dsp:txXfrm>
    </dsp:sp>
    <dsp:sp modelId="{C3621D38-31EC-4845-94C1-4FFDA59A676D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11-12 </a:t>
          </a:r>
          <a:r>
            <a:rPr lang="en-US" sz="2500" kern="1200" dirty="0" err="1"/>
            <a:t>Sks</a:t>
          </a:r>
          <a:endParaRPr lang="en-US" sz="2500" kern="1200" dirty="0"/>
        </a:p>
      </dsp:txBody>
      <dsp:txXfrm>
        <a:off x="434967" y="3117207"/>
        <a:ext cx="1348197" cy="918226"/>
      </dsp:txXfrm>
    </dsp:sp>
    <dsp:sp modelId="{F6F73627-852B-4864-8164-1956DA25D661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6 </a:t>
          </a:r>
          <a:r>
            <a:rPr lang="en-US" sz="2500" kern="1200" dirty="0" err="1"/>
            <a:t>Sks</a:t>
          </a:r>
          <a:endParaRPr lang="en-US" sz="2500" kern="1200" dirty="0"/>
        </a:p>
      </dsp:txBody>
      <dsp:txXfrm>
        <a:off x="4312835" y="28567"/>
        <a:ext cx="1348197" cy="918226"/>
      </dsp:txXfrm>
    </dsp:sp>
    <dsp:sp modelId="{87F9963D-FE53-4532-8238-8389012402E6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13-15 SKs</a:t>
          </a:r>
        </a:p>
      </dsp:txBody>
      <dsp:txXfrm>
        <a:off x="434967" y="28567"/>
        <a:ext cx="1348197" cy="918226"/>
      </dsp:txXfrm>
    </dsp:sp>
    <dsp:sp modelId="{D10D6044-12A5-47A1-97E2-E646FEAA80A0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MKK </a:t>
          </a:r>
          <a:r>
            <a:rPr lang="en-US" sz="2600" kern="1200" dirty="0" err="1"/>
            <a:t>Pilihan</a:t>
          </a:r>
          <a:endParaRPr lang="en-US" sz="2600" kern="1200" dirty="0"/>
        </a:p>
      </dsp:txBody>
      <dsp:txXfrm>
        <a:off x="1763056" y="747055"/>
        <a:ext cx="1244304" cy="1244304"/>
      </dsp:txXfrm>
    </dsp:sp>
    <dsp:sp modelId="{C4E34089-B78E-4E59-A1BE-A7D67A048D88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MKLK </a:t>
          </a:r>
          <a:r>
            <a:rPr lang="en-US" sz="2600" kern="1200" dirty="0" err="1"/>
            <a:t>Univ</a:t>
          </a:r>
          <a:endParaRPr lang="en-US" sz="2600" kern="1200" dirty="0"/>
        </a:p>
      </dsp:txBody>
      <dsp:txXfrm rot="-5400000">
        <a:off x="3088640" y="747055"/>
        <a:ext cx="1244304" cy="1244304"/>
      </dsp:txXfrm>
    </dsp:sp>
    <dsp:sp modelId="{2A254D8D-F2B7-4F6B-9CD5-E26CE1E48BD7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MKK SPs</a:t>
          </a:r>
        </a:p>
      </dsp:txBody>
      <dsp:txXfrm rot="10800000">
        <a:off x="3088640" y="2072640"/>
        <a:ext cx="1244304" cy="1244304"/>
      </dsp:txXfrm>
    </dsp:sp>
    <dsp:sp modelId="{ED311176-10F6-44BE-925E-A28E788E8D03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MKK </a:t>
          </a:r>
          <a:r>
            <a:rPr lang="en-US" sz="2600" kern="1200" dirty="0" err="1"/>
            <a:t>Prodi</a:t>
          </a:r>
          <a:endParaRPr lang="en-US" sz="2600" kern="1200" dirty="0"/>
        </a:p>
      </dsp:txBody>
      <dsp:txXfrm rot="5400000">
        <a:off x="1763056" y="2072640"/>
        <a:ext cx="1244304" cy="1244304"/>
      </dsp:txXfrm>
    </dsp:sp>
    <dsp:sp modelId="{82306C43-BBA9-4417-A317-D8D669EAAA25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D45DD-B5B2-42FD-8315-C930E63B7475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9F47F-7F09-4379-B674-32D3F8856F68}">
      <dsp:nvSpPr>
        <dsp:cNvPr id="0" name=""/>
        <dsp:cNvSpPr/>
      </dsp:nvSpPr>
      <dsp:spPr>
        <a:xfrm rot="10800000">
          <a:off x="1494943" y="325"/>
          <a:ext cx="4813935" cy="11296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42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Metodologi</a:t>
          </a:r>
          <a:r>
            <a:rPr lang="en-US" sz="3300" kern="1200" dirty="0"/>
            <a:t> </a:t>
          </a:r>
          <a:r>
            <a:rPr lang="en-US" sz="3300" kern="1200" dirty="0" err="1"/>
            <a:t>PenelitianLanjut</a:t>
          </a:r>
          <a:endParaRPr lang="en-US" sz="3300" kern="1200" dirty="0"/>
        </a:p>
      </dsp:txBody>
      <dsp:txXfrm rot="10800000">
        <a:off x="1777354" y="325"/>
        <a:ext cx="4531524" cy="1129644"/>
      </dsp:txXfrm>
    </dsp:sp>
    <dsp:sp modelId="{D390C4DE-B23E-418C-8237-274C57F4B9FA}">
      <dsp:nvSpPr>
        <dsp:cNvPr id="0" name=""/>
        <dsp:cNvSpPr/>
      </dsp:nvSpPr>
      <dsp:spPr>
        <a:xfrm>
          <a:off x="930121" y="325"/>
          <a:ext cx="1129644" cy="11296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BF460-65D8-4281-95FF-CBC5138F3C9A}">
      <dsp:nvSpPr>
        <dsp:cNvPr id="0" name=""/>
        <dsp:cNvSpPr/>
      </dsp:nvSpPr>
      <dsp:spPr>
        <a:xfrm rot="10800000">
          <a:off x="1494943" y="1467177"/>
          <a:ext cx="4813935" cy="11296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42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Mk. </a:t>
          </a:r>
          <a:r>
            <a:rPr lang="en-US" sz="3300" kern="1200" dirty="0" err="1"/>
            <a:t>Pedagogik</a:t>
          </a:r>
          <a:endParaRPr lang="en-US" sz="3300" kern="1200" dirty="0"/>
        </a:p>
      </dsp:txBody>
      <dsp:txXfrm rot="10800000">
        <a:off x="1777354" y="1467177"/>
        <a:ext cx="4531524" cy="1129644"/>
      </dsp:txXfrm>
    </dsp:sp>
    <dsp:sp modelId="{F2B88264-CDCD-4781-8F2D-3CCC6DD5D4D8}">
      <dsp:nvSpPr>
        <dsp:cNvPr id="0" name=""/>
        <dsp:cNvSpPr/>
      </dsp:nvSpPr>
      <dsp:spPr>
        <a:xfrm>
          <a:off x="930121" y="1467177"/>
          <a:ext cx="1129644" cy="11296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4F583-D429-403B-8585-CFA78D5E8DE4}">
      <dsp:nvSpPr>
        <dsp:cNvPr id="0" name=""/>
        <dsp:cNvSpPr/>
      </dsp:nvSpPr>
      <dsp:spPr>
        <a:xfrm rot="10800000">
          <a:off x="1494943" y="2934029"/>
          <a:ext cx="4813935" cy="11296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42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Kajian</a:t>
          </a:r>
          <a:r>
            <a:rPr lang="en-US" sz="3300" kern="1200" dirty="0"/>
            <a:t> </a:t>
          </a:r>
          <a:r>
            <a:rPr lang="en-US" sz="3300" kern="1200" dirty="0" err="1"/>
            <a:t>Mandiri</a:t>
          </a:r>
          <a:r>
            <a:rPr lang="en-US" sz="3300" kern="1200" dirty="0"/>
            <a:t> 1 </a:t>
          </a:r>
          <a:r>
            <a:rPr lang="en-US" sz="3300" kern="1200" dirty="0" err="1"/>
            <a:t>dan</a:t>
          </a:r>
          <a:r>
            <a:rPr lang="en-US" sz="3300" kern="1200" dirty="0"/>
            <a:t> 2</a:t>
          </a:r>
        </a:p>
      </dsp:txBody>
      <dsp:txXfrm rot="10800000">
        <a:off x="1777354" y="2934029"/>
        <a:ext cx="4531524" cy="1129644"/>
      </dsp:txXfrm>
    </dsp:sp>
    <dsp:sp modelId="{1D48A058-B399-429E-A28B-DBFB82F0A39F}">
      <dsp:nvSpPr>
        <dsp:cNvPr id="0" name=""/>
        <dsp:cNvSpPr/>
      </dsp:nvSpPr>
      <dsp:spPr>
        <a:xfrm>
          <a:off x="930121" y="2934029"/>
          <a:ext cx="1129644" cy="11296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21C9D9A-D6C3-4CCB-AB9B-A0D7666A90D9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55FC47E4-B765-4C8C-BB36-C806A7F1AD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751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642E3D70-CEA0-463D-8974-40CA005EB0F3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4300" y="1163638"/>
            <a:ext cx="4186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610E5C8A-2E33-4D72-B349-43876F820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557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41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E5C8A-2E33-4D72-B349-43876F820E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346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Rectangle 231"/>
          <p:cNvSpPr>
            <a:spLocks noChangeArrowheads="1"/>
          </p:cNvSpPr>
          <p:nvPr/>
        </p:nvSpPr>
        <p:spPr bwMode="gray">
          <a:xfrm>
            <a:off x="3948113" y="1295400"/>
            <a:ext cx="2609850" cy="257651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l="-7000" t="-1000" r="-11000"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2" name="Rectangle 230"/>
          <p:cNvSpPr>
            <a:spLocks noChangeArrowheads="1"/>
          </p:cNvSpPr>
          <p:nvPr/>
        </p:nvSpPr>
        <p:spPr bwMode="gray">
          <a:xfrm>
            <a:off x="8382000" y="6107113"/>
            <a:ext cx="762000" cy="750887"/>
          </a:xfrm>
          <a:prstGeom prst="rect">
            <a:avLst/>
          </a:prstGeom>
          <a:solidFill>
            <a:schemeClr val="hlink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2" name="Rectangle 180"/>
          <p:cNvSpPr>
            <a:spLocks noChangeArrowheads="1"/>
          </p:cNvSpPr>
          <p:nvPr/>
        </p:nvSpPr>
        <p:spPr bwMode="gray">
          <a:xfrm>
            <a:off x="-3175" y="0"/>
            <a:ext cx="1289050" cy="1271588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3" name="Rectangle 181"/>
          <p:cNvSpPr>
            <a:spLocks noChangeArrowheads="1"/>
          </p:cNvSpPr>
          <p:nvPr/>
        </p:nvSpPr>
        <p:spPr bwMode="gray">
          <a:xfrm>
            <a:off x="-3175" y="1295400"/>
            <a:ext cx="1289050" cy="1277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4" name="Rectangle 182"/>
          <p:cNvSpPr>
            <a:spLocks noChangeArrowheads="1"/>
          </p:cNvSpPr>
          <p:nvPr/>
        </p:nvSpPr>
        <p:spPr bwMode="gray">
          <a:xfrm>
            <a:off x="1314450" y="1300163"/>
            <a:ext cx="1289050" cy="1273175"/>
          </a:xfrm>
          <a:prstGeom prst="rect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5" name="Rectangle 183"/>
          <p:cNvSpPr>
            <a:spLocks noChangeArrowheads="1"/>
          </p:cNvSpPr>
          <p:nvPr/>
        </p:nvSpPr>
        <p:spPr bwMode="gray">
          <a:xfrm>
            <a:off x="2632075" y="1300163"/>
            <a:ext cx="1289050" cy="1273175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9" name="Rectangle 187"/>
          <p:cNvSpPr>
            <a:spLocks noChangeArrowheads="1"/>
          </p:cNvSpPr>
          <p:nvPr/>
        </p:nvSpPr>
        <p:spPr bwMode="gray">
          <a:xfrm>
            <a:off x="5268913" y="0"/>
            <a:ext cx="1289050" cy="1271588"/>
          </a:xfrm>
          <a:prstGeom prst="rect">
            <a:avLst/>
          </a:prstGeom>
          <a:solidFill>
            <a:schemeClr val="accent2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3" name="Rectangle 191"/>
          <p:cNvSpPr>
            <a:spLocks noChangeArrowheads="1"/>
          </p:cNvSpPr>
          <p:nvPr/>
        </p:nvSpPr>
        <p:spPr bwMode="gray">
          <a:xfrm>
            <a:off x="6575425" y="1300163"/>
            <a:ext cx="1289050" cy="127317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4" name="Rectangle 192"/>
          <p:cNvSpPr>
            <a:spLocks noChangeArrowheads="1"/>
          </p:cNvSpPr>
          <p:nvPr/>
        </p:nvSpPr>
        <p:spPr bwMode="gray">
          <a:xfrm>
            <a:off x="7867650" y="2571750"/>
            <a:ext cx="1276350" cy="1271588"/>
          </a:xfrm>
          <a:prstGeom prst="rect">
            <a:avLst/>
          </a:prstGeom>
          <a:solidFill>
            <a:schemeClr val="accent2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7" name="Line 195"/>
          <p:cNvSpPr>
            <a:spLocks noChangeShapeType="1"/>
          </p:cNvSpPr>
          <p:nvPr/>
        </p:nvSpPr>
        <p:spPr bwMode="gray">
          <a:xfrm>
            <a:off x="5257800" y="1295400"/>
            <a:ext cx="0" cy="2590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9" name="Line 197"/>
          <p:cNvSpPr>
            <a:spLocks noChangeShapeType="1"/>
          </p:cNvSpPr>
          <p:nvPr/>
        </p:nvSpPr>
        <p:spPr bwMode="gray">
          <a:xfrm>
            <a:off x="3949700" y="2587625"/>
            <a:ext cx="2755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" name="Line 213"/>
          <p:cNvSpPr>
            <a:spLocks noChangeShapeType="1"/>
          </p:cNvSpPr>
          <p:nvPr/>
        </p:nvSpPr>
        <p:spPr bwMode="gray">
          <a:xfrm>
            <a:off x="6577013" y="1271588"/>
            <a:ext cx="0" cy="13954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6" name="Rectangle 234"/>
          <p:cNvSpPr>
            <a:spLocks noChangeArrowheads="1"/>
          </p:cNvSpPr>
          <p:nvPr/>
        </p:nvSpPr>
        <p:spPr bwMode="gray">
          <a:xfrm>
            <a:off x="6585858" y="1296988"/>
            <a:ext cx="1285875" cy="12763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" name="Rectangle 235"/>
          <p:cNvSpPr>
            <a:spLocks noChangeArrowheads="1"/>
          </p:cNvSpPr>
          <p:nvPr/>
        </p:nvSpPr>
        <p:spPr bwMode="gray">
          <a:xfrm>
            <a:off x="7871731" y="2576286"/>
            <a:ext cx="1276350" cy="12715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3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3" grpId="0" animBg="1"/>
      <p:bldP spid="3252" grpId="0" animBg="1"/>
      <p:bldP spid="3253" grpId="0" animBg="1"/>
      <p:bldP spid="3254" grpId="0" animBg="1"/>
      <p:bldP spid="3255" grpId="0" animBg="1"/>
      <p:bldP spid="3259" grpId="0" animBg="1"/>
      <p:bldP spid="3263" grpId="0" animBg="1"/>
      <p:bldP spid="3264" grpId="0" animBg="1"/>
      <p:bldP spid="3306" grpId="0" animBg="1"/>
      <p:bldP spid="330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7A08BD8-F01C-46F3-A9C3-39ED1EFACF14}" type="datetimeFigureOut">
              <a:rPr lang="en-US" smtClean="0"/>
              <a:pPr/>
              <a:t>8/19/2018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03D1E2A-4229-408C-B6B3-A0A0862C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logo tu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6248400"/>
            <a:ext cx="950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logo upi 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819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D115CD-0B8B-4F01-BE35-F56690A6861E}"/>
              </a:ext>
            </a:extLst>
          </p:cNvPr>
          <p:cNvSpPr/>
          <p:nvPr/>
        </p:nvSpPr>
        <p:spPr>
          <a:xfrm>
            <a:off x="0" y="4343400"/>
            <a:ext cx="8915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sz="36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Pedoman 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</a:t>
            </a:r>
            <a:r>
              <a:rPr sz="36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enyelenggaraan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36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Pendidikan </a:t>
            </a:r>
            <a:endParaRPr lang="en-U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r>
              <a:rPr sz="36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 SPs UPI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5CF3E6B-50B2-4001-984A-23C9626797FD}"/>
              </a:ext>
            </a:extLst>
          </p:cNvPr>
          <p:cNvSpPr txBox="1">
            <a:spLocks/>
          </p:cNvSpPr>
          <p:nvPr/>
        </p:nvSpPr>
        <p:spPr>
          <a:xfrm>
            <a:off x="5486400" y="457200"/>
            <a:ext cx="3505200" cy="457200"/>
          </a:xfrm>
          <a:prstGeom prst="rect">
            <a:avLst/>
          </a:prstGeom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20 </a:t>
            </a:r>
            <a:r>
              <a:rPr lang="en-US" dirty="0" err="1"/>
              <a:t>Agustus</a:t>
            </a:r>
            <a:r>
              <a:rPr lang="en-US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xmlns="" val="17397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Jalur</a:t>
            </a:r>
            <a:r>
              <a:rPr lang="en-US" dirty="0"/>
              <a:t> S3 by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31242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err="1"/>
              <a:t>Ditentukan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endParaRPr lang="en-US" dirty="0"/>
          </a:p>
          <a:p>
            <a:pPr marL="596646" indent="-514350">
              <a:buAutoNum type="arabicPeriod"/>
            </a:pPr>
            <a:r>
              <a:rPr lang="en-US" dirty="0" err="1"/>
              <a:t>Linieritas</a:t>
            </a:r>
            <a:endParaRPr lang="en-US" dirty="0"/>
          </a:p>
          <a:p>
            <a:pPr marL="596646" indent="-514350">
              <a:buAutoNum type="arabicPeriod"/>
            </a:pP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(</a:t>
            </a:r>
            <a:r>
              <a:rPr lang="en-US" dirty="0" err="1"/>
              <a:t>Tes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wawancara</a:t>
            </a:r>
            <a:r>
              <a:rPr lang="en-US" dirty="0"/>
              <a:t>)</a:t>
            </a:r>
          </a:p>
          <a:p>
            <a:pPr marL="596646" indent="-514350">
              <a:buAutoNum type="arabicPeriod"/>
            </a:pPr>
            <a:r>
              <a:rPr lang="en-US" dirty="0" err="1"/>
              <a:t>Siap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proposal </a:t>
            </a:r>
            <a:r>
              <a:rPr lang="en-US" dirty="0" err="1"/>
              <a:t>disertasi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3733800" y="4267200"/>
            <a:ext cx="1295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375" y="497205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Lulusan</a:t>
            </a:r>
            <a:r>
              <a:rPr lang="en-US" sz="4000" dirty="0"/>
              <a:t> </a:t>
            </a:r>
            <a:r>
              <a:rPr lang="en-US" sz="4000" dirty="0" err="1"/>
              <a:t>berprestasi</a:t>
            </a:r>
            <a:r>
              <a:rPr lang="en-US" sz="4000" dirty="0"/>
              <a:t>, </a:t>
            </a:r>
            <a:r>
              <a:rPr lang="en-US" sz="4000" dirty="0" err="1"/>
              <a:t>kualitas</a:t>
            </a:r>
            <a:r>
              <a:rPr lang="en-US" sz="4000" dirty="0"/>
              <a:t> </a:t>
            </a:r>
            <a:r>
              <a:rPr lang="en-US" sz="4000" dirty="0" err="1"/>
              <a:t>disertasi</a:t>
            </a:r>
            <a:r>
              <a:rPr lang="en-US" sz="4000" dirty="0"/>
              <a:t> </a:t>
            </a:r>
            <a:r>
              <a:rPr lang="en-US" sz="4000" dirty="0" err="1"/>
              <a:t>tinggi</a:t>
            </a:r>
            <a:r>
              <a:rPr lang="en-US" sz="4000" dirty="0"/>
              <a:t>, </a:t>
            </a:r>
            <a:r>
              <a:rPr lang="en-US" sz="4000" dirty="0" err="1"/>
              <a:t>publikasi</a:t>
            </a:r>
            <a:r>
              <a:rPr lang="en-US" sz="4000" dirty="0"/>
              <a:t> </a:t>
            </a:r>
            <a:r>
              <a:rPr lang="en-US" sz="4000" dirty="0" err="1"/>
              <a:t>ilmiah</a:t>
            </a:r>
            <a:r>
              <a:rPr lang="en-US" sz="4000" dirty="0"/>
              <a:t>, L of S </a:t>
            </a:r>
            <a:r>
              <a:rPr lang="en-US" sz="4000" dirty="0" err="1"/>
              <a:t>lebih</a:t>
            </a:r>
            <a:r>
              <a:rPr lang="en-US" sz="4000" dirty="0"/>
              <a:t> </a:t>
            </a:r>
            <a:r>
              <a:rPr lang="en-US" sz="4000" dirty="0" err="1"/>
              <a:t>cepat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58512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Kurikulum</a:t>
            </a:r>
            <a:r>
              <a:rPr lang="en-US" dirty="0"/>
              <a:t> S3 By Research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4163223904"/>
              </p:ext>
            </p:extLst>
          </p:nvPr>
        </p:nvGraphicFramePr>
        <p:xfrm>
          <a:off x="-533400" y="1752600"/>
          <a:ext cx="7239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67400" y="2057400"/>
            <a:ext cx="3066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PROBATION I (SMT 1)</a:t>
            </a:r>
          </a:p>
        </p:txBody>
      </p:sp>
      <p:sp>
        <p:nvSpPr>
          <p:cNvPr id="7" name="Down Arrow 6"/>
          <p:cNvSpPr/>
          <p:nvPr/>
        </p:nvSpPr>
        <p:spPr>
          <a:xfrm>
            <a:off x="6705600" y="3429000"/>
            <a:ext cx="16002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4876800"/>
            <a:ext cx="2837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DRAFT PROPOSAL</a:t>
            </a:r>
          </a:p>
        </p:txBody>
      </p:sp>
    </p:spTree>
    <p:extLst>
      <p:ext uri="{BB962C8B-B14F-4D97-AF65-F5344CB8AC3E}">
        <p14:creationId xmlns:p14="http://schemas.microsoft.com/office/powerpoint/2010/main" xmlns="" val="97120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S3 by </a:t>
            </a:r>
            <a:r>
              <a:rPr lang="en-US" dirty="0" err="1"/>
              <a:t>reseach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29718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4000" dirty="0"/>
              <a:t>Masa Probation 2 (</a:t>
            </a:r>
            <a:r>
              <a:rPr lang="en-US" sz="4000" dirty="0" err="1"/>
              <a:t>smt</a:t>
            </a:r>
            <a:r>
              <a:rPr lang="en-US" sz="4000" dirty="0"/>
              <a:t> 2):</a:t>
            </a:r>
          </a:p>
          <a:p>
            <a:r>
              <a:rPr lang="en-US" sz="4000" dirty="0" err="1"/>
              <a:t>Ujian</a:t>
            </a:r>
            <a:r>
              <a:rPr lang="en-US" sz="4000" dirty="0"/>
              <a:t> proposal</a:t>
            </a:r>
          </a:p>
          <a:p>
            <a:r>
              <a:rPr lang="en-US" sz="4000" dirty="0" err="1"/>
              <a:t>Penyusunan</a:t>
            </a:r>
            <a:r>
              <a:rPr lang="en-US" sz="4000" dirty="0"/>
              <a:t> instrument </a:t>
            </a:r>
            <a:r>
              <a:rPr lang="en-US" sz="4000" dirty="0" err="1"/>
              <a:t>penelitian</a:t>
            </a:r>
            <a:endParaRPr lang="en-US" sz="4000" dirty="0"/>
          </a:p>
          <a:p>
            <a:r>
              <a:rPr lang="en-US" sz="4000" dirty="0" err="1"/>
              <a:t>Penelitian</a:t>
            </a:r>
            <a:r>
              <a:rPr lang="en-US" sz="4000" dirty="0"/>
              <a:t> </a:t>
            </a:r>
            <a:r>
              <a:rPr lang="en-US" sz="4000" dirty="0" err="1"/>
              <a:t>disertasi</a:t>
            </a:r>
            <a:endParaRPr lang="en-US" sz="4000" dirty="0"/>
          </a:p>
        </p:txBody>
      </p:sp>
      <p:sp>
        <p:nvSpPr>
          <p:cNvPr id="4" name="Down Arrow 3"/>
          <p:cNvSpPr/>
          <p:nvPr/>
        </p:nvSpPr>
        <p:spPr>
          <a:xfrm>
            <a:off x="3581400" y="4267200"/>
            <a:ext cx="1981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5105400"/>
            <a:ext cx="7790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BILA TIDAK DAPAT MENYELESAIKAN MASA PROBATION, DAPAT KEMBALI KE JALUR BY COURSE</a:t>
            </a:r>
          </a:p>
        </p:txBody>
      </p:sp>
    </p:spTree>
    <p:extLst>
      <p:ext uri="{BB962C8B-B14F-4D97-AF65-F5344CB8AC3E}">
        <p14:creationId xmlns:p14="http://schemas.microsoft.com/office/powerpoint/2010/main" xmlns="" val="3376659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Kewajiban</a:t>
            </a:r>
            <a:r>
              <a:rPr lang="en-US" dirty="0"/>
              <a:t> S3 by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17638"/>
            <a:ext cx="7498080" cy="3505200"/>
          </a:xfrm>
        </p:spPr>
        <p:txBody>
          <a:bodyPr>
            <a:normAutofit/>
          </a:bodyPr>
          <a:lstStyle/>
          <a:p>
            <a:r>
              <a:rPr lang="en-US" sz="4000" dirty="0" err="1"/>
              <a:t>Memastikan</a:t>
            </a:r>
            <a:r>
              <a:rPr lang="en-US" sz="4000" dirty="0"/>
              <a:t> </a:t>
            </a:r>
            <a:r>
              <a:rPr lang="en-US" sz="4000" dirty="0" err="1"/>
              <a:t>bimbingan</a:t>
            </a:r>
            <a:r>
              <a:rPr lang="en-US" sz="4000" dirty="0"/>
              <a:t> </a:t>
            </a:r>
            <a:r>
              <a:rPr lang="en-US" sz="4000" dirty="0" err="1"/>
              <a:t>dilakukan</a:t>
            </a:r>
            <a:r>
              <a:rPr lang="en-US" sz="4000" dirty="0"/>
              <a:t> </a:t>
            </a:r>
            <a:r>
              <a:rPr lang="en-US" sz="4000" dirty="0" err="1"/>
              <a:t>setiap</a:t>
            </a:r>
            <a:r>
              <a:rPr lang="en-US" sz="4000" dirty="0"/>
              <a:t> </a:t>
            </a:r>
            <a:r>
              <a:rPr lang="en-US" sz="4000" dirty="0" err="1"/>
              <a:t>minggu</a:t>
            </a:r>
            <a:r>
              <a:rPr lang="en-US" sz="4000" dirty="0"/>
              <a:t> (</a:t>
            </a:r>
            <a:r>
              <a:rPr lang="en-US" sz="4000" dirty="0" err="1"/>
              <a:t>ada</a:t>
            </a:r>
            <a:r>
              <a:rPr lang="en-US" sz="4000" dirty="0"/>
              <a:t> </a:t>
            </a:r>
            <a:r>
              <a:rPr lang="en-US" sz="4000" dirty="0" err="1"/>
              <a:t>bukti</a:t>
            </a:r>
            <a:r>
              <a:rPr lang="en-US" sz="4000" dirty="0"/>
              <a:t> </a:t>
            </a:r>
            <a:r>
              <a:rPr lang="en-US" sz="4000" dirty="0" err="1"/>
              <a:t>bimbingan</a:t>
            </a:r>
            <a:r>
              <a:rPr lang="en-US" sz="4000" dirty="0"/>
              <a:t>), </a:t>
            </a:r>
            <a:r>
              <a:rPr lang="en-US" sz="4000" dirty="0" err="1"/>
              <a:t>terutama</a:t>
            </a:r>
            <a:r>
              <a:rPr lang="en-US" sz="4000" dirty="0"/>
              <a:t> </a:t>
            </a:r>
            <a:r>
              <a:rPr lang="en-US" sz="4000" dirty="0" err="1"/>
              <a:t>pada</a:t>
            </a:r>
            <a:r>
              <a:rPr lang="en-US" sz="4000" dirty="0"/>
              <a:t> masa probation</a:t>
            </a:r>
          </a:p>
          <a:p>
            <a:r>
              <a:rPr lang="en-US" sz="4000" dirty="0" err="1"/>
              <a:t>Publikasi</a:t>
            </a:r>
            <a:r>
              <a:rPr lang="en-US" sz="4000" dirty="0"/>
              <a:t> </a:t>
            </a:r>
            <a:r>
              <a:rPr lang="en-US" sz="4000" dirty="0" err="1"/>
              <a:t>ilmiah</a:t>
            </a:r>
            <a:endParaRPr lang="en-US" sz="4000" dirty="0"/>
          </a:p>
        </p:txBody>
      </p:sp>
      <p:sp>
        <p:nvSpPr>
          <p:cNvPr id="4" name="Down Arrow 3"/>
          <p:cNvSpPr/>
          <p:nvPr/>
        </p:nvSpPr>
        <p:spPr>
          <a:xfrm>
            <a:off x="3429000" y="4724400"/>
            <a:ext cx="32004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9200" y="5638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Tidak</a:t>
            </a:r>
            <a:r>
              <a:rPr lang="en-US" sz="4000" dirty="0"/>
              <a:t> </a:t>
            </a:r>
            <a:r>
              <a:rPr lang="en-US" sz="4000" dirty="0" err="1"/>
              <a:t>mengikuti</a:t>
            </a:r>
            <a:r>
              <a:rPr lang="en-US" sz="4000" dirty="0"/>
              <a:t> </a:t>
            </a:r>
            <a:r>
              <a:rPr lang="en-US" sz="4000" dirty="0" err="1"/>
              <a:t>Ujian</a:t>
            </a:r>
            <a:r>
              <a:rPr lang="en-US" sz="4000" dirty="0"/>
              <a:t> </a:t>
            </a:r>
            <a:r>
              <a:rPr lang="en-US" sz="4000" dirty="0" err="1"/>
              <a:t>Kualifikasi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55348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239000" cy="1143000"/>
          </a:xfrm>
        </p:spPr>
        <p:txBody>
          <a:bodyPr>
            <a:normAutofit/>
          </a:bodyPr>
          <a:lstStyle/>
          <a:p>
            <a:r>
              <a:rPr lang="en-US" dirty="0"/>
              <a:t>3. </a:t>
            </a:r>
            <a:r>
              <a:rPr lang="en-US" dirty="0" err="1"/>
              <a:t>Pembimbingan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22400"/>
            <a:ext cx="7086600" cy="4800600"/>
          </a:xfrm>
        </p:spPr>
        <p:txBody>
          <a:bodyPr>
            <a:noAutofit/>
          </a:bodyPr>
          <a:lstStyle/>
          <a:p>
            <a:r>
              <a:rPr lang="en-US" sz="4000" dirty="0" err="1"/>
              <a:t>Percepatan</a:t>
            </a:r>
            <a:r>
              <a:rPr lang="en-US" sz="4000" dirty="0"/>
              <a:t> </a:t>
            </a:r>
            <a:r>
              <a:rPr lang="en-US" sz="4000" dirty="0" err="1"/>
              <a:t>studi</a:t>
            </a:r>
            <a:endParaRPr lang="en-US" sz="4000" dirty="0"/>
          </a:p>
          <a:p>
            <a:r>
              <a:rPr lang="en-US" sz="4000" dirty="0" err="1"/>
              <a:t>Mengantarkan</a:t>
            </a:r>
            <a:r>
              <a:rPr lang="en-US" sz="4000" dirty="0"/>
              <a:t> </a:t>
            </a:r>
            <a:r>
              <a:rPr lang="en-US" sz="4000" dirty="0" err="1"/>
              <a:t>mhs</a:t>
            </a:r>
            <a:r>
              <a:rPr lang="en-US" sz="4000" dirty="0"/>
              <a:t> </a:t>
            </a:r>
            <a:r>
              <a:rPr lang="en-US" sz="4000" dirty="0" err="1"/>
              <a:t>ke</a:t>
            </a:r>
            <a:r>
              <a:rPr lang="en-US" sz="4000" dirty="0"/>
              <a:t> </a:t>
            </a:r>
            <a:r>
              <a:rPr lang="en-US" sz="4000" dirty="0" err="1"/>
              <a:t>ujian</a:t>
            </a:r>
            <a:r>
              <a:rPr lang="en-US" sz="4000" dirty="0"/>
              <a:t> proposal</a:t>
            </a:r>
          </a:p>
          <a:p>
            <a:r>
              <a:rPr lang="en-US" sz="4000" dirty="0" err="1"/>
              <a:t>Dilaksanakan</a:t>
            </a:r>
            <a:r>
              <a:rPr lang="en-US" sz="4000" dirty="0"/>
              <a:t> </a:t>
            </a:r>
            <a:r>
              <a:rPr lang="en-US" sz="4000" dirty="0" err="1"/>
              <a:t>oleh</a:t>
            </a:r>
            <a:r>
              <a:rPr lang="en-US" sz="4000" dirty="0"/>
              <a:t> PA</a:t>
            </a:r>
          </a:p>
          <a:p>
            <a:r>
              <a:rPr lang="en-US" sz="4000" dirty="0" err="1"/>
              <a:t>Tugas</a:t>
            </a:r>
            <a:r>
              <a:rPr lang="en-US" sz="4000" dirty="0"/>
              <a:t> PA </a:t>
            </a:r>
            <a:r>
              <a:rPr lang="en-US" sz="4000" dirty="0" err="1"/>
              <a:t>sampai</a:t>
            </a:r>
            <a:r>
              <a:rPr lang="en-US" sz="4000" dirty="0"/>
              <a:t> </a:t>
            </a:r>
            <a:r>
              <a:rPr lang="en-US" sz="4000" dirty="0" err="1"/>
              <a:t>Ujian</a:t>
            </a:r>
            <a:r>
              <a:rPr lang="en-US" sz="4000" dirty="0"/>
              <a:t> Proposal</a:t>
            </a:r>
          </a:p>
          <a:p>
            <a:r>
              <a:rPr lang="en-US" sz="4000" dirty="0"/>
              <a:t>PA: </a:t>
            </a:r>
            <a:r>
              <a:rPr lang="en-US" sz="4000" dirty="0" err="1"/>
              <a:t>Calon</a:t>
            </a:r>
            <a:r>
              <a:rPr lang="en-US" sz="4000" dirty="0"/>
              <a:t> </a:t>
            </a:r>
            <a:r>
              <a:rPr lang="en-US" sz="4000" dirty="0" err="1"/>
              <a:t>Pembimbing</a:t>
            </a:r>
            <a:r>
              <a:rPr lang="en-US" sz="4000" dirty="0"/>
              <a:t> </a:t>
            </a:r>
            <a:r>
              <a:rPr lang="en-US" sz="4000" dirty="0" err="1"/>
              <a:t>Tesis</a:t>
            </a:r>
            <a:r>
              <a:rPr lang="en-US" sz="4000" dirty="0"/>
              <a:t> /Promotor</a:t>
            </a: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4. </a:t>
            </a:r>
            <a:r>
              <a:rPr lang="en-US" dirty="0" err="1"/>
              <a:t>Pemantauan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mahasiswa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7498080" cy="4800600"/>
          </a:xfrm>
        </p:spPr>
        <p:txBody>
          <a:bodyPr>
            <a:normAutofit/>
          </a:bodyPr>
          <a:lstStyle/>
          <a:p>
            <a:r>
              <a:rPr lang="en-US" sz="3600" dirty="0" err="1"/>
              <a:t>Melalui</a:t>
            </a:r>
            <a:r>
              <a:rPr lang="en-US" sz="3600" dirty="0"/>
              <a:t> </a:t>
            </a:r>
            <a:r>
              <a:rPr lang="en-US" sz="3600" dirty="0" err="1"/>
              <a:t>Monev</a:t>
            </a:r>
            <a:r>
              <a:rPr lang="en-US" sz="3600" dirty="0"/>
              <a:t> PA</a:t>
            </a:r>
          </a:p>
          <a:p>
            <a:r>
              <a:rPr lang="en-US" sz="3600" dirty="0" err="1"/>
              <a:t>Melalui</a:t>
            </a:r>
            <a:r>
              <a:rPr lang="en-US" sz="3600" dirty="0"/>
              <a:t> </a:t>
            </a:r>
            <a:r>
              <a:rPr lang="en-US" sz="3600" dirty="0" err="1"/>
              <a:t>Monev</a:t>
            </a:r>
            <a:r>
              <a:rPr lang="en-US" sz="3600" dirty="0"/>
              <a:t> </a:t>
            </a:r>
            <a:r>
              <a:rPr lang="en-US" sz="3600" dirty="0" err="1"/>
              <a:t>tesis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disertasi</a:t>
            </a:r>
            <a:endParaRPr lang="en-US" sz="3600" dirty="0"/>
          </a:p>
          <a:p>
            <a:r>
              <a:rPr lang="en-US" sz="3600" dirty="0" err="1"/>
              <a:t>Dilakukan</a:t>
            </a:r>
            <a:r>
              <a:rPr lang="en-US" sz="3600" dirty="0"/>
              <a:t> </a:t>
            </a:r>
            <a:r>
              <a:rPr lang="en-US" sz="3600" dirty="0" err="1"/>
              <a:t>setiap</a:t>
            </a:r>
            <a:r>
              <a:rPr lang="en-US" sz="3600" dirty="0"/>
              <a:t> 6 </a:t>
            </a:r>
            <a:r>
              <a:rPr lang="en-US" sz="3600" dirty="0" err="1"/>
              <a:t>bulan</a:t>
            </a:r>
            <a:endParaRPr lang="en-US" sz="3600" dirty="0"/>
          </a:p>
          <a:p>
            <a:r>
              <a:rPr lang="en-US" sz="3600" dirty="0"/>
              <a:t>SPs </a:t>
            </a:r>
            <a:r>
              <a:rPr lang="en-US" sz="3600" dirty="0" err="1"/>
              <a:t>memberikan</a:t>
            </a:r>
            <a:r>
              <a:rPr lang="en-US" sz="3600" dirty="0"/>
              <a:t> </a:t>
            </a:r>
            <a:r>
              <a:rPr lang="en-US" sz="3600" dirty="0" err="1"/>
              <a:t>peringatan</a:t>
            </a:r>
            <a:r>
              <a:rPr lang="en-US" sz="3600" dirty="0"/>
              <a:t> </a:t>
            </a:r>
            <a:r>
              <a:rPr lang="en-US" sz="3600" dirty="0" err="1"/>
              <a:t>secara</a:t>
            </a:r>
            <a:r>
              <a:rPr lang="en-US" sz="3600" dirty="0"/>
              <a:t> </a:t>
            </a:r>
            <a:r>
              <a:rPr lang="en-US" sz="3600" dirty="0" err="1"/>
              <a:t>umum</a:t>
            </a:r>
            <a:r>
              <a:rPr lang="en-US" sz="3600" dirty="0"/>
              <a:t> </a:t>
            </a:r>
            <a:r>
              <a:rPr lang="en-US" sz="3600" dirty="0" err="1"/>
              <a:t>di</a:t>
            </a:r>
            <a:r>
              <a:rPr lang="en-US" sz="3600" dirty="0"/>
              <a:t> web, </a:t>
            </a:r>
            <a:r>
              <a:rPr lang="en-US" sz="3600" dirty="0" err="1"/>
              <a:t>layar</a:t>
            </a:r>
            <a:r>
              <a:rPr lang="en-US" sz="3600" dirty="0"/>
              <a:t> </a:t>
            </a:r>
            <a:r>
              <a:rPr lang="en-US" sz="3600" dirty="0" err="1"/>
              <a:t>tivi</a:t>
            </a:r>
            <a:r>
              <a:rPr lang="en-US" sz="3600" dirty="0"/>
              <a:t>,</a:t>
            </a:r>
          </a:p>
          <a:p>
            <a:r>
              <a:rPr lang="en-US" sz="3600" dirty="0"/>
              <a:t>SPs </a:t>
            </a:r>
            <a:r>
              <a:rPr lang="en-US" sz="3600" dirty="0" err="1"/>
              <a:t>menerima</a:t>
            </a:r>
            <a:r>
              <a:rPr lang="en-US" sz="3600" dirty="0"/>
              <a:t> </a:t>
            </a:r>
            <a:r>
              <a:rPr lang="en-US" sz="3600" dirty="0" err="1"/>
              <a:t>laporan</a:t>
            </a:r>
            <a:r>
              <a:rPr lang="en-US" sz="3600" dirty="0"/>
              <a:t> </a:t>
            </a:r>
            <a:r>
              <a:rPr lang="en-US" sz="3600" dirty="0" err="1"/>
              <a:t>Prodi</a:t>
            </a:r>
            <a:r>
              <a:rPr lang="en-US" sz="3600" dirty="0"/>
              <a:t> </a:t>
            </a:r>
            <a:r>
              <a:rPr lang="en-US" sz="3600" dirty="0" err="1"/>
              <a:t>terkait</a:t>
            </a:r>
            <a:r>
              <a:rPr lang="en-US" sz="3600" dirty="0"/>
              <a:t> </a:t>
            </a:r>
            <a:r>
              <a:rPr lang="en-US" sz="3600" dirty="0" err="1"/>
              <a:t>mhs</a:t>
            </a:r>
            <a:r>
              <a:rPr lang="en-US" sz="3600" dirty="0"/>
              <a:t> yang </a:t>
            </a:r>
            <a:r>
              <a:rPr lang="en-US" sz="3600" dirty="0" err="1"/>
              <a:t>akan</a:t>
            </a:r>
            <a:r>
              <a:rPr lang="en-US" sz="3600" dirty="0"/>
              <a:t> </a:t>
            </a:r>
            <a:r>
              <a:rPr lang="en-US" sz="3600" dirty="0" err="1"/>
              <a:t>habis</a:t>
            </a:r>
            <a:r>
              <a:rPr lang="en-US" sz="3600" dirty="0"/>
              <a:t> </a:t>
            </a:r>
            <a:r>
              <a:rPr lang="en-US" sz="3600" dirty="0" err="1"/>
              <a:t>masa</a:t>
            </a:r>
            <a:r>
              <a:rPr lang="en-US" sz="3600" dirty="0"/>
              <a:t> </a:t>
            </a:r>
            <a:r>
              <a:rPr lang="en-US" sz="3600" dirty="0" err="1"/>
              <a:t>studinya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Kualifikasi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memastikan</a:t>
            </a:r>
            <a:r>
              <a:rPr lang="en-US" dirty="0"/>
              <a:t> </a:t>
            </a:r>
            <a:r>
              <a:rPr lang="en-US" dirty="0" err="1"/>
              <a:t>kesiapan</a:t>
            </a:r>
            <a:r>
              <a:rPr lang="en-US" dirty="0"/>
              <a:t>/ </a:t>
            </a:r>
            <a:r>
              <a:rPr lang="en-US" dirty="0" err="1"/>
              <a:t>kelayakan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menuju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tesis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disertasi</a:t>
            </a:r>
            <a:endParaRPr lang="en-US" dirty="0"/>
          </a:p>
          <a:p>
            <a:r>
              <a:rPr lang="en-US" dirty="0"/>
              <a:t>3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uji</a:t>
            </a:r>
            <a:r>
              <a:rPr lang="en-US" dirty="0"/>
              <a:t>: </a:t>
            </a:r>
            <a:r>
              <a:rPr lang="en-US" dirty="0" err="1"/>
              <a:t>Pendidikan</a:t>
            </a:r>
            <a:r>
              <a:rPr lang="en-US" dirty="0"/>
              <a:t>,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, </a:t>
            </a:r>
            <a:r>
              <a:rPr lang="en-US" dirty="0" err="1"/>
              <a:t>Metodologi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(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)</a:t>
            </a:r>
          </a:p>
          <a:p>
            <a:r>
              <a:rPr lang="en-US" dirty="0" err="1"/>
              <a:t>Wawancara</a:t>
            </a:r>
            <a:r>
              <a:rPr lang="en-US" dirty="0"/>
              <a:t>: S3 (</a:t>
            </a:r>
            <a:r>
              <a:rPr lang="en-US" dirty="0" err="1"/>
              <a:t>seluruhnya</a:t>
            </a:r>
            <a:r>
              <a:rPr lang="en-US" dirty="0"/>
              <a:t>), </a:t>
            </a:r>
            <a:r>
              <a:rPr lang="en-US" dirty="0" err="1"/>
              <a:t>dan</a:t>
            </a:r>
            <a:r>
              <a:rPr lang="en-US" dirty="0"/>
              <a:t> S2 (B. </a:t>
            </a:r>
            <a:r>
              <a:rPr lang="en-US" dirty="0" err="1"/>
              <a:t>Inggris</a:t>
            </a:r>
            <a:r>
              <a:rPr lang="en-US" dirty="0"/>
              <a:t>, B. </a:t>
            </a:r>
            <a:r>
              <a:rPr lang="en-US" dirty="0" err="1"/>
              <a:t>Perancis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203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Persyaratan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Ujian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Kualifikasi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47800"/>
            <a:ext cx="7498080" cy="5257800"/>
          </a:xfrm>
        </p:spPr>
        <p:txBody>
          <a:bodyPr>
            <a:noAutofit/>
          </a:bodyPr>
          <a:lstStyle/>
          <a:p>
            <a:r>
              <a:rPr lang="en-US" sz="4000" dirty="0" err="1"/>
              <a:t>Tercatat</a:t>
            </a:r>
            <a:r>
              <a:rPr lang="en-US" sz="4000" dirty="0"/>
              <a:t> </a:t>
            </a:r>
            <a:r>
              <a:rPr lang="en-US" sz="4000" dirty="0" err="1"/>
              <a:t>sebagai</a:t>
            </a:r>
            <a:r>
              <a:rPr lang="en-US" sz="4000" dirty="0"/>
              <a:t> </a:t>
            </a:r>
            <a:r>
              <a:rPr lang="en-US" sz="4000" dirty="0" err="1"/>
              <a:t>mahasiswa</a:t>
            </a:r>
            <a:r>
              <a:rPr lang="en-US" sz="4000" dirty="0"/>
              <a:t> </a:t>
            </a:r>
            <a:r>
              <a:rPr lang="en-US" sz="4000" dirty="0" err="1"/>
              <a:t>aktif</a:t>
            </a:r>
            <a:endParaRPr lang="en-US" sz="4000" dirty="0"/>
          </a:p>
          <a:p>
            <a:r>
              <a:rPr lang="en-US" sz="4000" dirty="0"/>
              <a:t>Minimal </a:t>
            </a:r>
            <a:r>
              <a:rPr lang="en-US" sz="4000" dirty="0" err="1"/>
              <a:t>telah</a:t>
            </a:r>
            <a:r>
              <a:rPr lang="en-US" sz="4000" dirty="0"/>
              <a:t> lulus  24 </a:t>
            </a:r>
            <a:r>
              <a:rPr lang="en-US" sz="4000" dirty="0" err="1"/>
              <a:t>sks</a:t>
            </a:r>
            <a:r>
              <a:rPr lang="en-US" sz="4000" dirty="0"/>
              <a:t> </a:t>
            </a:r>
            <a:r>
              <a:rPr lang="en-US" sz="4000" dirty="0" err="1"/>
              <a:t>untuk</a:t>
            </a:r>
            <a:r>
              <a:rPr lang="en-US" sz="4000" dirty="0"/>
              <a:t> </a:t>
            </a:r>
            <a:r>
              <a:rPr lang="en-US" sz="4000" dirty="0" err="1"/>
              <a:t>reguler</a:t>
            </a:r>
            <a:r>
              <a:rPr lang="en-US" sz="4000" dirty="0"/>
              <a:t>, 36 </a:t>
            </a:r>
            <a:r>
              <a:rPr lang="en-US" sz="4000" dirty="0" err="1"/>
              <a:t>sks</a:t>
            </a:r>
            <a:r>
              <a:rPr lang="en-US" sz="4000" dirty="0"/>
              <a:t> </a:t>
            </a:r>
            <a:r>
              <a:rPr lang="en-US" sz="4000" dirty="0" err="1"/>
              <a:t>untuk</a:t>
            </a:r>
            <a:r>
              <a:rPr lang="en-US" sz="4000" dirty="0"/>
              <a:t> </a:t>
            </a:r>
            <a:r>
              <a:rPr lang="en-US" sz="4000" dirty="0" err="1"/>
              <a:t>aanvullen</a:t>
            </a:r>
            <a:r>
              <a:rPr lang="en-US" sz="4000" dirty="0"/>
              <a:t>.</a:t>
            </a:r>
          </a:p>
          <a:p>
            <a:r>
              <a:rPr lang="en-US" sz="4000" dirty="0"/>
              <a:t>S3: IP =3</a:t>
            </a:r>
            <a:endParaRPr lang="en-US" sz="4000" i="1" dirty="0"/>
          </a:p>
          <a:p>
            <a:pPr>
              <a:buNone/>
            </a:pPr>
            <a:endParaRPr lang="en-US" sz="4000" i="1" dirty="0"/>
          </a:p>
          <a:p>
            <a:pPr>
              <a:buNone/>
            </a:pPr>
            <a:endParaRPr lang="en-US" sz="4000" i="1" dirty="0"/>
          </a:p>
          <a:p>
            <a:pPr algn="ctr">
              <a:buNone/>
            </a:pPr>
            <a:r>
              <a:rPr lang="en-US" sz="4000" dirty="0"/>
              <a:t> </a:t>
            </a:r>
            <a:r>
              <a:rPr lang="en-US" sz="4000" dirty="0" err="1"/>
              <a:t>Ujian</a:t>
            </a:r>
            <a:r>
              <a:rPr lang="en-US" sz="4000" dirty="0"/>
              <a:t> </a:t>
            </a:r>
            <a:r>
              <a:rPr lang="en-US" sz="4000" dirty="0" err="1"/>
              <a:t>kualifikasi</a:t>
            </a:r>
            <a:r>
              <a:rPr lang="en-US" sz="4000" dirty="0"/>
              <a:t>  </a:t>
            </a:r>
            <a:r>
              <a:rPr lang="en-US" sz="4000" dirty="0" err="1"/>
              <a:t>dilaksanakan</a:t>
            </a:r>
            <a:r>
              <a:rPr lang="en-US" sz="4000" dirty="0"/>
              <a:t> </a:t>
            </a:r>
            <a:r>
              <a:rPr lang="en-US" sz="4000" dirty="0" err="1"/>
              <a:t>setiap</a:t>
            </a:r>
            <a:r>
              <a:rPr lang="en-US" sz="4000" dirty="0"/>
              <a:t> </a:t>
            </a:r>
            <a:r>
              <a:rPr lang="en-US" sz="4000" dirty="0" err="1"/>
              <a:t>awal</a:t>
            </a:r>
            <a:r>
              <a:rPr lang="en-US" sz="4000" dirty="0"/>
              <a:t> semester</a:t>
            </a:r>
            <a:endParaRPr lang="en-US" sz="4000" i="1" dirty="0"/>
          </a:p>
        </p:txBody>
      </p:sp>
      <p:sp>
        <p:nvSpPr>
          <p:cNvPr id="4" name="Down Arrow 3"/>
          <p:cNvSpPr/>
          <p:nvPr/>
        </p:nvSpPr>
        <p:spPr>
          <a:xfrm>
            <a:off x="3581400" y="4267200"/>
            <a:ext cx="2590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Ujian</a:t>
            </a:r>
            <a:r>
              <a:rPr lang="en-US" dirty="0"/>
              <a:t> Proposal </a:t>
            </a:r>
            <a:r>
              <a:rPr lang="en-US" dirty="0" err="1"/>
              <a:t>Tesis</a:t>
            </a:r>
            <a:r>
              <a:rPr lang="en-US" dirty="0"/>
              <a:t>/</a:t>
            </a:r>
            <a:r>
              <a:rPr lang="en-US" dirty="0" err="1"/>
              <a:t>Disertasi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137" y="1752600"/>
            <a:ext cx="8019288" cy="48006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C00000"/>
                </a:solidFill>
              </a:rPr>
              <a:t>Dilakukan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setelah</a:t>
            </a:r>
            <a:r>
              <a:rPr lang="en-US" sz="4000" dirty="0">
                <a:solidFill>
                  <a:srgbClr val="C00000"/>
                </a:solidFill>
              </a:rPr>
              <a:t> lulus </a:t>
            </a:r>
            <a:r>
              <a:rPr lang="en-US" sz="4000" dirty="0" err="1">
                <a:solidFill>
                  <a:srgbClr val="C00000"/>
                </a:solidFill>
              </a:rPr>
              <a:t>ujian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kualifikasi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</a:p>
          <a:p>
            <a:r>
              <a:rPr lang="en-US" sz="4000" dirty="0" err="1">
                <a:solidFill>
                  <a:srgbClr val="C00000"/>
                </a:solidFill>
              </a:rPr>
              <a:t>Diuji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oleh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calon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pembimbing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dan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penguji</a:t>
            </a:r>
            <a:endParaRPr lang="en-US" sz="4000" dirty="0">
              <a:solidFill>
                <a:srgbClr val="C00000"/>
              </a:solidFill>
            </a:endParaRPr>
          </a:p>
          <a:p>
            <a:r>
              <a:rPr lang="en-US" sz="4000" dirty="0" err="1">
                <a:solidFill>
                  <a:srgbClr val="C00000"/>
                </a:solidFill>
              </a:rPr>
              <a:t>Jumlah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penguji</a:t>
            </a:r>
            <a:r>
              <a:rPr lang="en-US" sz="4000" dirty="0">
                <a:solidFill>
                  <a:srgbClr val="C00000"/>
                </a:solidFill>
              </a:rPr>
              <a:t> (</a:t>
            </a:r>
            <a:r>
              <a:rPr lang="en-US" sz="4000" dirty="0" err="1">
                <a:solidFill>
                  <a:srgbClr val="C00000"/>
                </a:solidFill>
              </a:rPr>
              <a:t>termasuk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calon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pembimbing</a:t>
            </a:r>
            <a:r>
              <a:rPr lang="en-US" sz="4000" dirty="0">
                <a:solidFill>
                  <a:srgbClr val="C00000"/>
                </a:solidFill>
              </a:rPr>
              <a:t>) = 3 orang</a:t>
            </a:r>
          </a:p>
        </p:txBody>
      </p:sp>
    </p:spTree>
    <p:extLst>
      <p:ext uri="{BB962C8B-B14F-4D97-AF65-F5344CB8AC3E}">
        <p14:creationId xmlns:p14="http://schemas.microsoft.com/office/powerpoint/2010/main" xmlns="" val="2235691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010400" cy="1143000"/>
          </a:xfrm>
        </p:spPr>
        <p:txBody>
          <a:bodyPr>
            <a:normAutofit/>
          </a:bodyPr>
          <a:lstStyle/>
          <a:p>
            <a:r>
              <a:rPr lang="en-US" dirty="0" err="1"/>
              <a:t>Pembimbingan</a:t>
            </a:r>
            <a:r>
              <a:rPr lang="en-US" dirty="0"/>
              <a:t> </a:t>
            </a:r>
            <a:r>
              <a:rPr lang="en-US" dirty="0" err="1"/>
              <a:t>tesis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52600"/>
            <a:ext cx="7498080" cy="4800600"/>
          </a:xfrm>
        </p:spPr>
        <p:txBody>
          <a:bodyPr>
            <a:normAutofit/>
          </a:bodyPr>
          <a:lstStyle/>
          <a:p>
            <a:r>
              <a:rPr lang="en-US" sz="4000" dirty="0" err="1"/>
              <a:t>Dilaksanakan</a:t>
            </a:r>
            <a:r>
              <a:rPr lang="en-US" sz="4000" dirty="0"/>
              <a:t> </a:t>
            </a:r>
            <a:r>
              <a:rPr lang="en-US" sz="4000" dirty="0" err="1"/>
              <a:t>terkendali</a:t>
            </a:r>
            <a:endParaRPr lang="en-US" sz="4000" dirty="0"/>
          </a:p>
          <a:p>
            <a:r>
              <a:rPr lang="en-US" sz="4000" dirty="0" err="1"/>
              <a:t>Pembimbing</a:t>
            </a:r>
            <a:r>
              <a:rPr lang="en-US" sz="4000" dirty="0"/>
              <a:t> </a:t>
            </a:r>
            <a:r>
              <a:rPr lang="en-US" sz="4000" dirty="0" err="1"/>
              <a:t>tesis</a:t>
            </a:r>
            <a:r>
              <a:rPr lang="en-US" sz="4000" dirty="0"/>
              <a:t> </a:t>
            </a:r>
            <a:r>
              <a:rPr lang="en-US" sz="4000" dirty="0" err="1"/>
              <a:t>maks</a:t>
            </a:r>
            <a:r>
              <a:rPr lang="en-US" sz="4000" dirty="0"/>
              <a:t> 2 org</a:t>
            </a:r>
          </a:p>
          <a:p>
            <a:r>
              <a:rPr lang="en-US" sz="4000" dirty="0" err="1"/>
              <a:t>Pembimbing</a:t>
            </a:r>
            <a:r>
              <a:rPr lang="en-US" sz="4000" dirty="0"/>
              <a:t> </a:t>
            </a:r>
            <a:r>
              <a:rPr lang="en-US" sz="4000" dirty="0" err="1"/>
              <a:t>utama</a:t>
            </a:r>
            <a:r>
              <a:rPr lang="en-US" sz="4000" dirty="0"/>
              <a:t> : minimal </a:t>
            </a:r>
            <a:r>
              <a:rPr lang="en-US" sz="4000" dirty="0" err="1"/>
              <a:t>lektor</a:t>
            </a:r>
            <a:r>
              <a:rPr lang="en-US" sz="4000" dirty="0"/>
              <a:t> </a:t>
            </a:r>
            <a:r>
              <a:rPr lang="en-US" sz="4000" dirty="0" err="1"/>
              <a:t>kepala</a:t>
            </a:r>
            <a:r>
              <a:rPr lang="en-US" sz="4000" dirty="0"/>
              <a:t> </a:t>
            </a:r>
            <a:r>
              <a:rPr lang="en-US" sz="4000" dirty="0" err="1"/>
              <a:t>dan</a:t>
            </a:r>
            <a:r>
              <a:rPr lang="en-US" sz="4000" dirty="0"/>
              <a:t> S3</a:t>
            </a:r>
          </a:p>
          <a:p>
            <a:r>
              <a:rPr lang="en-US" sz="4000" dirty="0" err="1"/>
              <a:t>Pembimbing</a:t>
            </a:r>
            <a:r>
              <a:rPr lang="en-US" sz="4000" dirty="0"/>
              <a:t> </a:t>
            </a:r>
            <a:r>
              <a:rPr lang="en-US" sz="4000" dirty="0" err="1"/>
              <a:t>kedua</a:t>
            </a:r>
            <a:r>
              <a:rPr lang="en-US" sz="4000" dirty="0"/>
              <a:t> : minimal </a:t>
            </a:r>
            <a:r>
              <a:rPr lang="en-US" sz="4000" dirty="0" err="1"/>
              <a:t>lektor</a:t>
            </a:r>
            <a:r>
              <a:rPr lang="en-US" sz="4000" dirty="0"/>
              <a:t> </a:t>
            </a:r>
            <a:r>
              <a:rPr lang="en-US" sz="4000" dirty="0" err="1"/>
              <a:t>dan</a:t>
            </a:r>
            <a:r>
              <a:rPr lang="en-US" sz="4000" dirty="0"/>
              <a:t> S3</a:t>
            </a:r>
          </a:p>
          <a:p>
            <a:pPr>
              <a:buNone/>
            </a:pP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VISI SPs UPI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86000"/>
            <a:ext cx="7467600" cy="3581400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   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Pengakuan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Level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Penyelenggaraan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Pascasarjana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Kependidikan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Disiplin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Menuju</a:t>
            </a:r>
            <a:r>
              <a:rPr lang="en-US" dirty="0"/>
              <a:t> </a:t>
            </a:r>
            <a:r>
              <a:rPr lang="en-US" dirty="0" err="1"/>
              <a:t>Kepeloporan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Keunggulan</a:t>
            </a:r>
            <a:r>
              <a:rPr lang="en-US" dirty="0"/>
              <a:t> UPI </a:t>
            </a:r>
            <a:r>
              <a:rPr lang="en-US" dirty="0" err="1"/>
              <a:t>Tahun</a:t>
            </a:r>
            <a:r>
              <a:rPr lang="en-US" dirty="0"/>
              <a:t> 2020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Pembimbing</a:t>
            </a:r>
            <a:r>
              <a:rPr lang="en-US" dirty="0"/>
              <a:t> </a:t>
            </a:r>
            <a:r>
              <a:rPr lang="en-US" dirty="0" err="1"/>
              <a:t>Disertasi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terkendali</a:t>
            </a:r>
            <a:r>
              <a:rPr lang="en-US" dirty="0"/>
              <a:t> </a:t>
            </a:r>
          </a:p>
          <a:p>
            <a:r>
              <a:rPr lang="en-US" dirty="0" err="1"/>
              <a:t>Maksimal</a:t>
            </a:r>
            <a:r>
              <a:rPr lang="en-US" dirty="0"/>
              <a:t> 3 </a:t>
            </a:r>
            <a:r>
              <a:rPr lang="en-US" dirty="0" err="1"/>
              <a:t>pembimbing</a:t>
            </a:r>
            <a:endParaRPr lang="en-US" dirty="0"/>
          </a:p>
          <a:p>
            <a:r>
              <a:rPr lang="en-US" dirty="0" err="1"/>
              <a:t>Promotor</a:t>
            </a:r>
            <a:r>
              <a:rPr lang="en-US" dirty="0"/>
              <a:t>: Guru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doktor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lektor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, yang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publikasi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internasionals</a:t>
            </a:r>
            <a:r>
              <a:rPr lang="en-US" dirty="0"/>
              <a:t> </a:t>
            </a:r>
            <a:r>
              <a:rPr lang="en-US" dirty="0" err="1"/>
              <a:t>ebagai</a:t>
            </a:r>
            <a:r>
              <a:rPr lang="en-US" dirty="0"/>
              <a:t> </a:t>
            </a:r>
            <a:r>
              <a:rPr lang="en-US" dirty="0" err="1"/>
              <a:t>penulis</a:t>
            </a:r>
            <a:r>
              <a:rPr lang="en-US" dirty="0"/>
              <a:t> </a:t>
            </a:r>
            <a:r>
              <a:rPr lang="en-US" dirty="0" err="1"/>
              <a:t>pertama</a:t>
            </a:r>
            <a:endParaRPr lang="en-US" dirty="0"/>
          </a:p>
          <a:p>
            <a:r>
              <a:rPr lang="en-US" dirty="0"/>
              <a:t>Co-promotor/</a:t>
            </a:r>
            <a:r>
              <a:rPr lang="en-US" dirty="0" err="1"/>
              <a:t>anggota</a:t>
            </a:r>
            <a:r>
              <a:rPr lang="en-US" dirty="0"/>
              <a:t>: </a:t>
            </a:r>
            <a:r>
              <a:rPr lang="en-US" dirty="0" err="1"/>
              <a:t>syarat</a:t>
            </a:r>
            <a:r>
              <a:rPr lang="en-US" dirty="0"/>
              <a:t> minimal </a:t>
            </a:r>
            <a:r>
              <a:rPr lang="en-US" dirty="0" err="1"/>
              <a:t>lektor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, S3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yang </a:t>
            </a:r>
            <a:r>
              <a:rPr lang="en-US" dirty="0" err="1"/>
              <a:t>relevan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dirty="0"/>
              <a:t>UJIAN TAHAP 1: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Syarat</a:t>
            </a:r>
            <a:r>
              <a:rPr lang="en-US" dirty="0"/>
              <a:t> :</a:t>
            </a:r>
          </a:p>
          <a:p>
            <a:pPr>
              <a:buNone/>
            </a:pPr>
            <a:r>
              <a:rPr lang="en-US" dirty="0"/>
              <a:t>    - </a:t>
            </a:r>
            <a:r>
              <a:rPr lang="en-US" dirty="0" err="1"/>
              <a:t>Telah</a:t>
            </a:r>
            <a:r>
              <a:rPr lang="en-US" dirty="0"/>
              <a:t> lulus </a:t>
            </a:r>
            <a:r>
              <a:rPr lang="en-US" dirty="0" err="1"/>
              <a:t>semua</a:t>
            </a:r>
            <a:r>
              <a:rPr lang="en-US" dirty="0"/>
              <a:t> MK </a:t>
            </a:r>
          </a:p>
          <a:p>
            <a:pPr>
              <a:buNone/>
            </a:pPr>
            <a:r>
              <a:rPr lang="en-US" dirty="0"/>
              <a:t>    - </a:t>
            </a:r>
            <a:r>
              <a:rPr lang="en-US" dirty="0" err="1"/>
              <a:t>Telah</a:t>
            </a:r>
            <a:r>
              <a:rPr lang="en-US" dirty="0"/>
              <a:t> lulus </a:t>
            </a:r>
            <a:r>
              <a:rPr lang="en-US" dirty="0" err="1"/>
              <a:t>Toefl</a:t>
            </a:r>
            <a:r>
              <a:rPr lang="en-US" dirty="0"/>
              <a:t>/IELTS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standar</a:t>
            </a:r>
            <a:endParaRPr lang="en-US" dirty="0"/>
          </a:p>
          <a:p>
            <a:pPr>
              <a:buNone/>
            </a:pPr>
            <a:r>
              <a:rPr lang="en-US" dirty="0"/>
              <a:t>    - </a:t>
            </a:r>
            <a:r>
              <a:rPr lang="en-US" dirty="0" err="1"/>
              <a:t>Publikasi</a:t>
            </a:r>
            <a:r>
              <a:rPr lang="en-US" dirty="0"/>
              <a:t> </a:t>
            </a:r>
            <a:r>
              <a:rPr lang="en-US" dirty="0" err="1"/>
              <a:t>Artikel</a:t>
            </a:r>
            <a:endParaRPr lang="en-US" dirty="0"/>
          </a:p>
          <a:p>
            <a:pPr>
              <a:buNone/>
            </a:pPr>
            <a:r>
              <a:rPr lang="en-US" dirty="0"/>
              <a:t>    - </a:t>
            </a:r>
            <a:r>
              <a:rPr lang="en-US" dirty="0" err="1"/>
              <a:t>Tesis</a:t>
            </a:r>
            <a:r>
              <a:rPr lang="en-US" dirty="0"/>
              <a:t>/</a:t>
            </a:r>
            <a:r>
              <a:rPr lang="en-US" dirty="0" err="1"/>
              <a:t>Disertasi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terindikasi</a:t>
            </a:r>
            <a:r>
              <a:rPr lang="en-US" dirty="0"/>
              <a:t> </a:t>
            </a:r>
            <a:r>
              <a:rPr lang="en-US" dirty="0" err="1"/>
              <a:t>plagiasi</a:t>
            </a:r>
            <a:endParaRPr lang="en-US" dirty="0"/>
          </a:p>
          <a:p>
            <a:r>
              <a:rPr lang="en-US" dirty="0" err="1"/>
              <a:t>Ujian</a:t>
            </a:r>
            <a:r>
              <a:rPr lang="en-US" dirty="0"/>
              <a:t>: </a:t>
            </a:r>
          </a:p>
          <a:p>
            <a:pPr marL="82296" indent="0">
              <a:buNone/>
            </a:pPr>
            <a:r>
              <a:rPr lang="en-US" dirty="0"/>
              <a:t>   S2 : 4 </a:t>
            </a:r>
            <a:r>
              <a:rPr lang="en-US" dirty="0" err="1"/>
              <a:t>penguji</a:t>
            </a:r>
            <a:r>
              <a:rPr lang="en-US" dirty="0"/>
              <a:t> (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Pembimbing</a:t>
            </a:r>
            <a:r>
              <a:rPr lang="en-US" dirty="0"/>
              <a:t>)</a:t>
            </a:r>
          </a:p>
          <a:p>
            <a:pPr marL="82296" indent="0">
              <a:buNone/>
            </a:pPr>
            <a:r>
              <a:rPr lang="en-US" dirty="0"/>
              <a:t>   S3 : 5 </a:t>
            </a:r>
            <a:r>
              <a:rPr lang="en-US" dirty="0" err="1"/>
              <a:t>penguji</a:t>
            </a:r>
            <a:r>
              <a:rPr lang="en-US" dirty="0"/>
              <a:t> (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Pembimbing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S3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6260592" cy="38862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err="1"/>
              <a:t>Sebelum</a:t>
            </a:r>
            <a:r>
              <a:rPr lang="en-US" sz="4400" dirty="0"/>
              <a:t> </a:t>
            </a:r>
            <a:r>
              <a:rPr lang="en-US" sz="4400" dirty="0" err="1"/>
              <a:t>ujian</a:t>
            </a:r>
            <a:r>
              <a:rPr lang="en-US" sz="4400" dirty="0"/>
              <a:t> </a:t>
            </a:r>
            <a:r>
              <a:rPr lang="en-US" sz="4400" dirty="0" err="1"/>
              <a:t>tahap</a:t>
            </a:r>
            <a:r>
              <a:rPr lang="en-US" sz="4400" dirty="0"/>
              <a:t> I, draft </a:t>
            </a:r>
            <a:r>
              <a:rPr lang="en-US" sz="4400" dirty="0" err="1"/>
              <a:t>disertasi</a:t>
            </a:r>
            <a:r>
              <a:rPr lang="en-US" sz="4400" dirty="0"/>
              <a:t> </a:t>
            </a:r>
            <a:r>
              <a:rPr lang="en-US" sz="4400" dirty="0" err="1"/>
              <a:t>dinilai</a:t>
            </a:r>
            <a:r>
              <a:rPr lang="en-US" sz="4400" dirty="0"/>
              <a:t> </a:t>
            </a:r>
            <a:r>
              <a:rPr lang="en-US" sz="4400" dirty="0" err="1"/>
              <a:t>kelayakannya</a:t>
            </a:r>
            <a:r>
              <a:rPr lang="en-US" sz="4400" dirty="0"/>
              <a:t> </a:t>
            </a:r>
            <a:r>
              <a:rPr lang="en-US" sz="4400" dirty="0" err="1"/>
              <a:t>dulu</a:t>
            </a:r>
            <a:r>
              <a:rPr lang="en-US" sz="4400" dirty="0"/>
              <a:t> </a:t>
            </a:r>
            <a:r>
              <a:rPr lang="en-US" sz="4400" dirty="0" err="1"/>
              <a:t>oleh</a:t>
            </a:r>
            <a:r>
              <a:rPr lang="en-US" sz="4400" dirty="0"/>
              <a:t> </a:t>
            </a:r>
            <a:r>
              <a:rPr lang="en-US" sz="4400" dirty="0" err="1"/>
              <a:t>tim</a:t>
            </a:r>
            <a:r>
              <a:rPr lang="en-US" sz="4400" dirty="0"/>
              <a:t> </a:t>
            </a:r>
            <a:r>
              <a:rPr lang="en-US" sz="4400" dirty="0" err="1"/>
              <a:t>Komisi</a:t>
            </a:r>
            <a:r>
              <a:rPr lang="en-US" sz="4400" dirty="0"/>
              <a:t> SPs</a:t>
            </a:r>
          </a:p>
          <a:p>
            <a:r>
              <a:rPr lang="en-US" sz="4400" dirty="0" err="1"/>
              <a:t>Penguji</a:t>
            </a:r>
            <a:r>
              <a:rPr lang="en-US" sz="4400" dirty="0"/>
              <a:t> </a:t>
            </a:r>
            <a:r>
              <a:rPr lang="en-US" sz="4400" dirty="0" err="1"/>
              <a:t>Tahap</a:t>
            </a:r>
            <a:r>
              <a:rPr lang="en-US" sz="4400" dirty="0"/>
              <a:t> 1 </a:t>
            </a:r>
            <a:r>
              <a:rPr lang="en-US" sz="4400" dirty="0" err="1"/>
              <a:t>dan</a:t>
            </a:r>
            <a:r>
              <a:rPr lang="en-US" sz="4400" dirty="0"/>
              <a:t> 2: 1 orang </a:t>
            </a:r>
            <a:r>
              <a:rPr lang="en-US" sz="4400" dirty="0" err="1"/>
              <a:t>penguji</a:t>
            </a:r>
            <a:r>
              <a:rPr lang="en-US" sz="4400" dirty="0"/>
              <a:t> </a:t>
            </a:r>
            <a:r>
              <a:rPr lang="en-US" sz="4400" dirty="0" err="1"/>
              <a:t>eksternal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813634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498080" cy="1143000"/>
          </a:xfrm>
        </p:spPr>
        <p:txBody>
          <a:bodyPr/>
          <a:lstStyle/>
          <a:p>
            <a:pPr algn="ctr"/>
            <a:r>
              <a:rPr lang="en-US" dirty="0" err="1"/>
              <a:t>Persyaratan</a:t>
            </a:r>
            <a:r>
              <a:rPr lang="en-US" dirty="0"/>
              <a:t> </a:t>
            </a:r>
            <a:r>
              <a:rPr lang="en-US" dirty="0" err="1"/>
              <a:t>Toefl</a:t>
            </a:r>
            <a:r>
              <a:rPr lang="en-US" dirty="0"/>
              <a:t>/IELTS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1949517"/>
              </p:ext>
            </p:extLst>
          </p:nvPr>
        </p:nvGraphicFramePr>
        <p:xfrm>
          <a:off x="1143000" y="1295400"/>
          <a:ext cx="7620000" cy="4958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7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07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07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307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9720">
                <a:tc row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0" dirty="0" err="1">
                          <a:effectLst/>
                        </a:rPr>
                        <a:t>Jenjang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Pendidikan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>
                          <a:effectLst/>
                        </a:rPr>
                        <a:t>Skor minimal yang harus dicapai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Tes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Seleksi</a:t>
                      </a:r>
                      <a:r>
                        <a:rPr lang="en-US" sz="2400" dirty="0">
                          <a:effectLst/>
                        </a:rPr>
                        <a:t> UPI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>
                          <a:effectLst/>
                        </a:rPr>
                        <a:t>Toefl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>
                          <a:effectLst/>
                        </a:rPr>
                        <a:t>IELTS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0" dirty="0">
                          <a:effectLst/>
                        </a:rPr>
                        <a:t>S2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>
                          <a:effectLst/>
                        </a:rPr>
                        <a:t>500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>
                          <a:effectLst/>
                        </a:rPr>
                        <a:t>5.5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0" dirty="0">
                          <a:effectLst/>
                        </a:rPr>
                        <a:t>S3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>
                          <a:effectLst/>
                        </a:rPr>
                        <a:t>45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>
                          <a:effectLst/>
                        </a:rPr>
                        <a:t>525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44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0" dirty="0">
                          <a:effectLst/>
                        </a:rPr>
                        <a:t>S2/S3 Bhs. </a:t>
                      </a:r>
                      <a:r>
                        <a:rPr lang="en-US" sz="2400" b="0" dirty="0" err="1">
                          <a:effectLst/>
                        </a:rPr>
                        <a:t>Inggris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>
                          <a:effectLst/>
                        </a:rPr>
                        <a:t>550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dirty="0">
                          <a:effectLst/>
                        </a:rPr>
                        <a:t>6.5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97760">
                <a:tc gridSpan="4">
                  <a:txBody>
                    <a:bodyPr/>
                    <a:lstStyle/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79705" algn="l"/>
                        </a:tabLst>
                      </a:pPr>
                      <a:r>
                        <a:rPr lang="en-US" sz="2400" b="0" dirty="0" err="1">
                          <a:effectLst/>
                        </a:rPr>
                        <a:t>Bagi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mahasiswa</a:t>
                      </a:r>
                      <a:r>
                        <a:rPr lang="en-US" sz="2400" b="0" dirty="0">
                          <a:effectLst/>
                        </a:rPr>
                        <a:t> Bhs. Indonesia: Lulus </a:t>
                      </a:r>
                      <a:r>
                        <a:rPr lang="en-US" sz="2400" b="0" dirty="0" err="1">
                          <a:effectLst/>
                        </a:rPr>
                        <a:t>Uji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kemahiran</a:t>
                      </a:r>
                      <a:r>
                        <a:rPr lang="en-US" sz="2400" b="0" dirty="0">
                          <a:effectLst/>
                        </a:rPr>
                        <a:t> Bahasa Indonesia (UKBI) </a:t>
                      </a:r>
                      <a:r>
                        <a:rPr lang="en-US" sz="2400" b="0" dirty="0" err="1">
                          <a:effectLst/>
                        </a:rPr>
                        <a:t>antara</a:t>
                      </a:r>
                      <a:r>
                        <a:rPr lang="en-US" sz="2400" b="0" dirty="0">
                          <a:effectLst/>
                        </a:rPr>
                        <a:t> 641-724 (</a:t>
                      </a:r>
                      <a:r>
                        <a:rPr lang="en-US" sz="2400" b="0" dirty="0" err="1">
                          <a:effectLst/>
                        </a:rPr>
                        <a:t>untuk</a:t>
                      </a:r>
                      <a:r>
                        <a:rPr lang="en-US" sz="2400" b="0" dirty="0">
                          <a:effectLst/>
                        </a:rPr>
                        <a:t> S2), </a:t>
                      </a:r>
                      <a:r>
                        <a:rPr lang="en-US" sz="2400" b="0" dirty="0" err="1">
                          <a:effectLst/>
                        </a:rPr>
                        <a:t>dan</a:t>
                      </a:r>
                      <a:r>
                        <a:rPr lang="en-US" sz="2400" b="0" dirty="0">
                          <a:effectLst/>
                        </a:rPr>
                        <a:t> 725-800 (</a:t>
                      </a:r>
                      <a:r>
                        <a:rPr lang="en-US" sz="2400" b="0" dirty="0" err="1">
                          <a:effectLst/>
                        </a:rPr>
                        <a:t>untuk</a:t>
                      </a:r>
                      <a:r>
                        <a:rPr lang="en-US" sz="2400" b="0" dirty="0">
                          <a:effectLst/>
                        </a:rPr>
                        <a:t> S3)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79705" algn="l"/>
                        </a:tabLst>
                      </a:pPr>
                      <a:r>
                        <a:rPr lang="en-US" sz="2400" b="0" dirty="0" err="1">
                          <a:effectLst/>
                        </a:rPr>
                        <a:t>Untuk</a:t>
                      </a:r>
                      <a:r>
                        <a:rPr lang="en-US" sz="2400" b="0" dirty="0">
                          <a:effectLst/>
                        </a:rPr>
                        <a:t> Prodi Bhs. Arab, </a:t>
                      </a:r>
                      <a:r>
                        <a:rPr lang="en-US" sz="2400" b="0" dirty="0" err="1">
                          <a:effectLst/>
                        </a:rPr>
                        <a:t>Perancis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Cina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dan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Jepang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skor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tes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toefl</a:t>
                      </a:r>
                      <a:r>
                        <a:rPr lang="en-US" sz="2400" b="0" dirty="0">
                          <a:effectLst/>
                        </a:rPr>
                        <a:t>/IELTS </a:t>
                      </a:r>
                      <a:r>
                        <a:rPr lang="en-US" sz="2400" b="0" dirty="0" err="1">
                          <a:effectLst/>
                        </a:rPr>
                        <a:t>dapat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diganti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dengan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skor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standar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masing-masing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bahasa</a:t>
                      </a:r>
                      <a:r>
                        <a:rPr lang="en-US" sz="2400" b="0" dirty="0">
                          <a:effectLst/>
                        </a:rPr>
                        <a:t> yang </a:t>
                      </a:r>
                      <a:r>
                        <a:rPr lang="en-US" sz="2400" b="0" dirty="0" err="1">
                          <a:effectLst/>
                        </a:rPr>
                        <a:t>ditatpkan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oleh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Kaprodi</a:t>
                      </a:r>
                      <a:r>
                        <a:rPr lang="en-US" sz="2400" b="0" dirty="0">
                          <a:effectLst/>
                        </a:rPr>
                        <a:t>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15975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Publikasi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447800"/>
            <a:ext cx="749808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S2:   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terakreditasi</a:t>
            </a:r>
            <a:r>
              <a:rPr lang="en-US" dirty="0"/>
              <a:t>/</a:t>
            </a:r>
            <a:r>
              <a:rPr lang="en-US" dirty="0" err="1"/>
              <a:t>jurnal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internasional</a:t>
            </a:r>
            <a:r>
              <a:rPr lang="en-US" dirty="0"/>
              <a:t>/seminar </a:t>
            </a:r>
            <a:r>
              <a:rPr lang="en-US" dirty="0" err="1"/>
              <a:t>internasional</a:t>
            </a:r>
            <a:endParaRPr lang="en-US" dirty="0"/>
          </a:p>
          <a:p>
            <a:pPr>
              <a:buNone/>
            </a:pPr>
            <a:r>
              <a:rPr lang="en-US" dirty="0"/>
              <a:t>          (</a:t>
            </a:r>
            <a:r>
              <a:rPr lang="en-US" dirty="0" err="1"/>
              <a:t>jurnal</a:t>
            </a:r>
            <a:r>
              <a:rPr lang="en-US" dirty="0"/>
              <a:t>: 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diterbitkan</a:t>
            </a:r>
            <a:r>
              <a:rPr lang="en-US" dirty="0"/>
              <a:t>; </a:t>
            </a:r>
          </a:p>
          <a:p>
            <a:pPr>
              <a:buNone/>
            </a:pPr>
            <a:r>
              <a:rPr lang="en-US" dirty="0"/>
              <a:t>           Seminar: 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sertifikat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S3:   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terakreditasi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 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r>
              <a:rPr lang="en-US" dirty="0" err="1"/>
              <a:t>bereputasi</a:t>
            </a:r>
            <a:r>
              <a:rPr lang="en-US" dirty="0"/>
              <a:t>, </a:t>
            </a:r>
            <a:r>
              <a:rPr lang="en-US" dirty="0" err="1"/>
              <a:t>atau</a:t>
            </a:r>
            <a:endParaRPr lang="en-US" dirty="0"/>
          </a:p>
          <a:p>
            <a:pPr>
              <a:buNone/>
            </a:pPr>
            <a:r>
              <a:rPr lang="en-US" dirty="0"/>
              <a:t>          book chapter </a:t>
            </a:r>
            <a:r>
              <a:rPr lang="en-US" dirty="0" err="1"/>
              <a:t>terindeks</a:t>
            </a:r>
            <a:r>
              <a:rPr lang="en-US" dirty="0"/>
              <a:t> </a:t>
            </a:r>
            <a:r>
              <a:rPr lang="en-US" dirty="0" err="1"/>
              <a:t>scopus</a:t>
            </a:r>
            <a:r>
              <a:rPr lang="en-US" dirty="0"/>
              <a:t>/ 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sejenis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S3 by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r>
              <a:rPr lang="en-US" dirty="0" err="1"/>
              <a:t>bereputasi</a:t>
            </a:r>
            <a:endParaRPr lang="en-US" dirty="0"/>
          </a:p>
          <a:p>
            <a:r>
              <a:rPr lang="en-US" dirty="0"/>
              <a:t>1 </a:t>
            </a: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terakreditasi</a:t>
            </a:r>
            <a:endParaRPr lang="en-US" dirty="0"/>
          </a:p>
          <a:p>
            <a:r>
              <a:rPr lang="en-US" dirty="0"/>
              <a:t>1 </a:t>
            </a: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prosiding</a:t>
            </a:r>
            <a:r>
              <a:rPr lang="en-US" dirty="0"/>
              <a:t> seminar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r>
              <a:rPr lang="en-US" dirty="0" err="1"/>
              <a:t>terindeks</a:t>
            </a:r>
            <a:r>
              <a:rPr lang="en-US" dirty="0"/>
              <a:t> (+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sertifikat</a:t>
            </a:r>
            <a:r>
              <a:rPr lang="en-US" dirty="0"/>
              <a:t>)</a:t>
            </a:r>
          </a:p>
          <a:p>
            <a:r>
              <a:rPr lang="en-US" dirty="0"/>
              <a:t>1 </a:t>
            </a: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prosiding</a:t>
            </a:r>
            <a:r>
              <a:rPr lang="en-US" dirty="0"/>
              <a:t> seminar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ber</a:t>
            </a:r>
            <a:r>
              <a:rPr lang="en-US" dirty="0"/>
              <a:t> ISSN (+ 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sertifikat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4099890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Syarat</a:t>
            </a:r>
            <a:r>
              <a:rPr lang="en-US" dirty="0"/>
              <a:t> </a:t>
            </a:r>
            <a:r>
              <a:rPr lang="en-US" dirty="0" err="1"/>
              <a:t>Penulisan</a:t>
            </a:r>
            <a:r>
              <a:rPr lang="en-US" dirty="0"/>
              <a:t> </a:t>
            </a:r>
            <a:r>
              <a:rPr lang="en-US" dirty="0" err="1"/>
              <a:t>artikel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tesis</a:t>
            </a:r>
            <a:r>
              <a:rPr lang="en-US" dirty="0"/>
              <a:t>/</a:t>
            </a:r>
            <a:r>
              <a:rPr lang="en-US" dirty="0" err="1"/>
              <a:t>disertasi</a:t>
            </a:r>
            <a:endParaRPr lang="en-US" dirty="0"/>
          </a:p>
          <a:p>
            <a:r>
              <a:rPr lang="en-US" dirty="0" err="1"/>
              <a:t>Penulis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: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ybs</a:t>
            </a:r>
            <a:r>
              <a:rPr lang="en-US" dirty="0"/>
              <a:t>.</a:t>
            </a:r>
          </a:p>
          <a:p>
            <a:r>
              <a:rPr lang="en-US" dirty="0" err="1"/>
              <a:t>Penulis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dst</a:t>
            </a:r>
            <a:r>
              <a:rPr lang="en-US" dirty="0"/>
              <a:t>: </a:t>
            </a:r>
            <a:r>
              <a:rPr lang="en-US" dirty="0" err="1"/>
              <a:t>Pembimbing</a:t>
            </a:r>
            <a:endParaRPr lang="en-US" dirty="0"/>
          </a:p>
          <a:p>
            <a:r>
              <a:rPr lang="en-US" dirty="0" err="1"/>
              <a:t>Penulis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lain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dicantumkan</a:t>
            </a:r>
            <a:r>
              <a:rPr lang="en-US" dirty="0"/>
              <a:t> (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payung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diklaim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mhs</a:t>
            </a:r>
            <a:r>
              <a:rPr lang="en-US" dirty="0"/>
              <a:t> lain </a:t>
            </a:r>
            <a:r>
              <a:rPr lang="en-US" dirty="0" err="1"/>
              <a:t>tsb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pemenuhan</a:t>
            </a:r>
            <a:r>
              <a:rPr lang="en-US" dirty="0"/>
              <a:t> </a:t>
            </a:r>
            <a:r>
              <a:rPr lang="en-US" dirty="0" err="1"/>
              <a:t>syarat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7743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Tambahan</a:t>
            </a:r>
            <a:r>
              <a:rPr lang="en-US" dirty="0"/>
              <a:t> </a:t>
            </a: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semua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artikel</a:t>
            </a:r>
            <a:r>
              <a:rPr lang="en-US" dirty="0"/>
              <a:t> yang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dipublikasikan</a:t>
            </a:r>
            <a:endParaRPr lang="en-US" dirty="0"/>
          </a:p>
          <a:p>
            <a:r>
              <a:rPr lang="en-US" dirty="0" err="1"/>
              <a:t>Dikumpulkan</a:t>
            </a:r>
            <a:r>
              <a:rPr lang="en-US" dirty="0"/>
              <a:t> di P3KI </a:t>
            </a:r>
          </a:p>
          <a:p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penulis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, </a:t>
            </a:r>
            <a:r>
              <a:rPr lang="en-US" dirty="0" err="1"/>
              <a:t>penulis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dst</a:t>
            </a:r>
            <a:r>
              <a:rPr lang="en-US" dirty="0"/>
              <a:t> </a:t>
            </a:r>
            <a:r>
              <a:rPr lang="en-US" dirty="0" err="1"/>
              <a:t>pembimbing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40399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498080" cy="1143000"/>
          </a:xfrm>
        </p:spPr>
        <p:txBody>
          <a:bodyPr/>
          <a:lstStyle/>
          <a:p>
            <a:r>
              <a:rPr lang="en-US" dirty="0"/>
              <a:t>Cum laude (S2)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7848600" cy="5105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IPK minimal 3,65; 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Nilai</a:t>
            </a:r>
            <a:r>
              <a:rPr lang="en-US" dirty="0"/>
              <a:t> rata-rata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sidang</a:t>
            </a:r>
            <a:r>
              <a:rPr lang="en-US" dirty="0"/>
              <a:t> 3.70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yang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sidang</a:t>
            </a:r>
            <a:r>
              <a:rPr lang="en-US" dirty="0"/>
              <a:t>      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3,65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Tdk</a:t>
            </a:r>
            <a:r>
              <a:rPr lang="en-US" dirty="0"/>
              <a:t>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mengulang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(</a:t>
            </a:r>
            <a:r>
              <a:rPr lang="en-US" dirty="0" err="1"/>
              <a:t>mk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  </a:t>
            </a:r>
            <a:r>
              <a:rPr lang="en-US" dirty="0" err="1"/>
              <a:t>kualifikasi</a:t>
            </a:r>
            <a:r>
              <a:rPr lang="en-US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terakreditasi</a:t>
            </a:r>
            <a:r>
              <a:rPr lang="en-US" dirty="0"/>
              <a:t>/ </a:t>
            </a:r>
            <a:r>
              <a:rPr lang="en-US" dirty="0" err="1"/>
              <a:t>internasional</a:t>
            </a:r>
            <a:r>
              <a:rPr lang="en-US" dirty="0"/>
              <a:t> refereed (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Masa </a:t>
            </a:r>
            <a:r>
              <a:rPr lang="en-US" dirty="0" err="1"/>
              <a:t>studi</a:t>
            </a:r>
            <a:r>
              <a:rPr lang="en-US" dirty="0"/>
              <a:t>: 4-5 semester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 laude (S3)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IPK minimal 3,70</a:t>
            </a:r>
          </a:p>
          <a:p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sidang</a:t>
            </a:r>
            <a:r>
              <a:rPr lang="en-US" dirty="0"/>
              <a:t> rata-rata 3.75</a:t>
            </a:r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sidang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3.70</a:t>
            </a:r>
          </a:p>
          <a:p>
            <a:r>
              <a:rPr lang="en-US" dirty="0"/>
              <a:t>Masa </a:t>
            </a:r>
            <a:r>
              <a:rPr lang="en-US" dirty="0" err="1"/>
              <a:t>studi</a:t>
            </a:r>
            <a:r>
              <a:rPr lang="en-US" dirty="0"/>
              <a:t>: 6-7 </a:t>
            </a:r>
            <a:r>
              <a:rPr lang="en-US" dirty="0" err="1"/>
              <a:t>smt</a:t>
            </a:r>
            <a:endParaRPr lang="en-US" dirty="0"/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mengulang</a:t>
            </a:r>
            <a:r>
              <a:rPr lang="en-US" dirty="0"/>
              <a:t> </a:t>
            </a:r>
            <a:r>
              <a:rPr lang="en-US" dirty="0" err="1"/>
              <a:t>mk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kualifikasi</a:t>
            </a:r>
            <a:endParaRPr lang="en-US" dirty="0"/>
          </a:p>
          <a:p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r>
              <a:rPr lang="en-US" dirty="0" err="1"/>
              <a:t>terindeks</a:t>
            </a:r>
            <a:r>
              <a:rPr lang="en-US" dirty="0"/>
              <a:t> </a:t>
            </a:r>
            <a:r>
              <a:rPr lang="en-US" dirty="0" err="1"/>
              <a:t>scopus</a:t>
            </a:r>
            <a:r>
              <a:rPr lang="en-US" dirty="0"/>
              <a:t> (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diterbitkan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7498080" cy="1143000"/>
          </a:xfrm>
        </p:spPr>
        <p:txBody>
          <a:bodyPr/>
          <a:lstStyle/>
          <a:p>
            <a:pPr algn="ctr"/>
            <a:r>
              <a:rPr lang="en-US" dirty="0" err="1"/>
              <a:t>Misi</a:t>
            </a:r>
            <a:r>
              <a:rPr lang="en-US" dirty="0"/>
              <a:t> SPs UPI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95400"/>
            <a:ext cx="7772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Pendidikan</a:t>
            </a:r>
            <a:r>
              <a:rPr lang="en-US" dirty="0"/>
              <a:t> S2 </a:t>
            </a:r>
            <a:r>
              <a:rPr lang="en-US" dirty="0" err="1"/>
              <a:t>dan</a:t>
            </a:r>
            <a:r>
              <a:rPr lang="en-US" dirty="0"/>
              <a:t> S3 yang </a:t>
            </a:r>
            <a:r>
              <a:rPr lang="en-US" dirty="0" err="1"/>
              <a:t>bermutu</a:t>
            </a:r>
            <a:r>
              <a:rPr lang="en-US" dirty="0"/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lulusan</a:t>
            </a:r>
            <a:r>
              <a:rPr lang="en-US" dirty="0"/>
              <a:t> yang </a:t>
            </a:r>
            <a:r>
              <a:rPr lang="en-US" dirty="0" err="1"/>
              <a:t>berwawasan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, </a:t>
            </a:r>
            <a:r>
              <a:rPr lang="en-US" dirty="0" err="1"/>
              <a:t>mandiri</a:t>
            </a:r>
            <a:r>
              <a:rPr lang="en-US" dirty="0"/>
              <a:t>, </a:t>
            </a:r>
            <a:r>
              <a:rPr lang="en-US" dirty="0" err="1"/>
              <a:t>berkepribadian</a:t>
            </a:r>
            <a:r>
              <a:rPr lang="en-US" dirty="0"/>
              <a:t>, </a:t>
            </a:r>
            <a:r>
              <a:rPr lang="en-US" dirty="0" err="1"/>
              <a:t>berdayasaing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endParaRPr lang="en-US" dirty="0"/>
          </a:p>
          <a:p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bermutu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produktif</a:t>
            </a:r>
            <a:r>
              <a:rPr lang="en-US" dirty="0"/>
              <a:t> </a:t>
            </a:r>
            <a:r>
              <a:rPr lang="en-US" dirty="0" err="1"/>
              <a:t>berorientasi</a:t>
            </a:r>
            <a:r>
              <a:rPr lang="en-US" dirty="0"/>
              <a:t> </a:t>
            </a:r>
            <a:r>
              <a:rPr lang="en-US" dirty="0" err="1"/>
              <a:t>publikasi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endParaRPr lang="en-US" dirty="0"/>
          </a:p>
          <a:p>
            <a:r>
              <a:rPr lang="en-US" dirty="0" err="1"/>
              <a:t>PkM</a:t>
            </a:r>
            <a:r>
              <a:rPr lang="en-US" dirty="0"/>
              <a:t> </a:t>
            </a:r>
            <a:r>
              <a:rPr lang="en-US" dirty="0" err="1"/>
              <a:t>berbasis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yang </a:t>
            </a:r>
            <a:r>
              <a:rPr lang="en-US" dirty="0" err="1"/>
              <a:t>berkontribusi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kesejahteraan</a:t>
            </a:r>
            <a:r>
              <a:rPr lang="en-US" dirty="0"/>
              <a:t> </a:t>
            </a:r>
            <a:r>
              <a:rPr lang="en-US" dirty="0" err="1"/>
              <a:t>rakyat</a:t>
            </a:r>
            <a:endParaRPr lang="en-US" dirty="0"/>
          </a:p>
          <a:p>
            <a:r>
              <a:rPr lang="en-US" dirty="0" err="1"/>
              <a:t>Jejaring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int’l</a:t>
            </a:r>
          </a:p>
          <a:p>
            <a:r>
              <a:rPr lang="en-US" dirty="0"/>
              <a:t>Tata </a:t>
            </a:r>
            <a:r>
              <a:rPr lang="en-US" dirty="0" err="1"/>
              <a:t>kelola</a:t>
            </a:r>
            <a:r>
              <a:rPr lang="en-US" dirty="0"/>
              <a:t> yang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Tridarma</a:t>
            </a:r>
            <a:r>
              <a:rPr lang="en-US" dirty="0"/>
              <a:t> 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3505200"/>
            <a:ext cx="7257288" cy="2667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Checking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prodi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tahap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Kelengkapan</a:t>
            </a:r>
            <a:r>
              <a:rPr lang="en-US" dirty="0"/>
              <a:t> </a:t>
            </a:r>
            <a:r>
              <a:rPr lang="en-US" dirty="0" err="1"/>
              <a:t>persyaratan</a:t>
            </a:r>
            <a:r>
              <a:rPr lang="en-US" dirty="0"/>
              <a:t> </a:t>
            </a:r>
            <a:r>
              <a:rPr lang="en-US" dirty="0" err="1"/>
              <a:t>ujian</a:t>
            </a:r>
            <a:endParaRPr lang="en-US" dirty="0"/>
          </a:p>
          <a:p>
            <a:r>
              <a:rPr lang="en-US" dirty="0" err="1"/>
              <a:t>Persyaratan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 </a:t>
            </a:r>
            <a:r>
              <a:rPr lang="en-US" dirty="0" err="1"/>
              <a:t>plagiasi</a:t>
            </a:r>
            <a:r>
              <a:rPr lang="en-US" dirty="0"/>
              <a:t> di S2/S3</a:t>
            </a:r>
          </a:p>
          <a:p>
            <a:r>
              <a:rPr lang="en-US" dirty="0" err="1"/>
              <a:t>Publikasi</a:t>
            </a:r>
            <a:r>
              <a:rPr lang="en-US" dirty="0"/>
              <a:t> </a:t>
            </a:r>
            <a:r>
              <a:rPr lang="en-US" dirty="0" err="1"/>
              <a:t>imiah</a:t>
            </a:r>
            <a:endParaRPr lang="en-US" dirty="0"/>
          </a:p>
          <a:p>
            <a:endParaRPr lang="en-US" dirty="0"/>
          </a:p>
          <a:p>
            <a:pPr algn="ctr">
              <a:buNone/>
            </a:pPr>
            <a:r>
              <a:rPr lang="en-US" sz="2800" dirty="0">
                <a:solidFill>
                  <a:srgbClr val="00B0F0"/>
                </a:solidFill>
              </a:rPr>
              <a:t>   </a:t>
            </a:r>
            <a:r>
              <a:rPr lang="en-US" sz="2800" dirty="0">
                <a:solidFill>
                  <a:srgbClr val="C00000"/>
                </a:solidFill>
              </a:rPr>
              <a:t>Check </a:t>
            </a:r>
            <a:r>
              <a:rPr lang="en-US" sz="2800" dirty="0" err="1">
                <a:solidFill>
                  <a:srgbClr val="C00000"/>
                </a:solidFill>
              </a:rPr>
              <a:t>artikel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publikasi</a:t>
            </a:r>
            <a:r>
              <a:rPr lang="en-US" sz="2800" dirty="0">
                <a:solidFill>
                  <a:srgbClr val="C00000"/>
                </a:solidFill>
              </a:rPr>
              <a:t> di</a:t>
            </a:r>
          </a:p>
          <a:p>
            <a:pPr algn="ctr">
              <a:buNone/>
            </a:pPr>
            <a:r>
              <a:rPr lang="en-US" sz="2800" dirty="0">
                <a:solidFill>
                  <a:srgbClr val="C00000"/>
                </a:solidFill>
              </a:rPr>
              <a:t>   </a:t>
            </a:r>
            <a:r>
              <a:rPr lang="en-US" sz="2800" dirty="0" err="1">
                <a:solidFill>
                  <a:srgbClr val="C00000"/>
                </a:solidFill>
              </a:rPr>
              <a:t>Pusat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Pengembangan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dan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Publikasi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Karya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Ilmiah</a:t>
            </a:r>
            <a:r>
              <a:rPr lang="en-US" sz="2800" dirty="0">
                <a:solidFill>
                  <a:srgbClr val="C00000"/>
                </a:solidFill>
              </a:rPr>
              <a:t> (P3KI) SPs UPI!!!</a:t>
            </a:r>
          </a:p>
          <a:p>
            <a:pPr algn="ctr">
              <a:buNone/>
            </a:pPr>
            <a:r>
              <a:rPr lang="en-US" sz="2800" dirty="0">
                <a:solidFill>
                  <a:srgbClr val="C00000"/>
                </a:solidFill>
              </a:rPr>
              <a:t>   </a:t>
            </a:r>
            <a:r>
              <a:rPr lang="en-US" sz="2800" dirty="0" err="1">
                <a:solidFill>
                  <a:srgbClr val="C00000"/>
                </a:solidFill>
              </a:rPr>
              <a:t>Kantornya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Gedung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Pasca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Lantai</a:t>
            </a:r>
            <a:r>
              <a:rPr lang="en-US" sz="2800" dirty="0">
                <a:solidFill>
                  <a:srgbClr val="C00000"/>
                </a:solidFill>
              </a:rPr>
              <a:t> 2</a:t>
            </a:r>
            <a:endParaRPr lang="en-US" dirty="0">
              <a:solidFill>
                <a:srgbClr val="C00000"/>
              </a:solidFill>
            </a:endParaRP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Kehilangan</a:t>
            </a:r>
            <a:r>
              <a:rPr lang="en-US" dirty="0"/>
              <a:t> status </a:t>
            </a:r>
            <a:r>
              <a:rPr lang="en-US" dirty="0" err="1"/>
              <a:t>kemahasiswaan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7498080" cy="4800600"/>
          </a:xfrm>
        </p:spPr>
        <p:txBody>
          <a:bodyPr/>
          <a:lstStyle/>
          <a:p>
            <a:r>
              <a:rPr lang="en-US" dirty="0" err="1"/>
              <a:t>Melanggar</a:t>
            </a:r>
            <a:r>
              <a:rPr lang="en-US" dirty="0"/>
              <a:t> </a:t>
            </a:r>
            <a:r>
              <a:rPr lang="en-US" dirty="0" err="1"/>
              <a:t>etika</a:t>
            </a:r>
            <a:r>
              <a:rPr lang="en-US" dirty="0"/>
              <a:t>, moral</a:t>
            </a:r>
          </a:p>
          <a:p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plagiasi</a:t>
            </a:r>
            <a:endParaRPr lang="en-US" dirty="0"/>
          </a:p>
          <a:p>
            <a:r>
              <a:rPr lang="en-US" dirty="0" err="1"/>
              <a:t>Uji</a:t>
            </a:r>
            <a:r>
              <a:rPr lang="en-US" dirty="0"/>
              <a:t> </a:t>
            </a:r>
            <a:r>
              <a:rPr lang="en-US" dirty="0" err="1"/>
              <a:t>plagiasi</a:t>
            </a:r>
            <a:r>
              <a:rPr lang="en-US" dirty="0"/>
              <a:t> S3: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akademik</a:t>
            </a:r>
            <a:endParaRPr lang="en-US" dirty="0"/>
          </a:p>
          <a:p>
            <a:r>
              <a:rPr lang="en-US" dirty="0" err="1"/>
              <a:t>Uji</a:t>
            </a:r>
            <a:r>
              <a:rPr lang="en-US" dirty="0"/>
              <a:t>  </a:t>
            </a:r>
            <a:r>
              <a:rPr lang="en-US" dirty="0" err="1"/>
              <a:t>plagiasi</a:t>
            </a:r>
            <a:r>
              <a:rPr lang="en-US" dirty="0"/>
              <a:t> di S2: </a:t>
            </a:r>
            <a:r>
              <a:rPr lang="en-US" dirty="0" err="1"/>
              <a:t>Mandiri</a:t>
            </a:r>
            <a:r>
              <a:rPr lang="en-US" dirty="0"/>
              <a:t> </a:t>
            </a:r>
            <a:r>
              <a:rPr lang="en-US" dirty="0" err="1"/>
              <a:t>bersama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pembimbing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Cuti</a:t>
            </a:r>
            <a:r>
              <a:rPr lang="en-US" dirty="0"/>
              <a:t> </a:t>
            </a:r>
            <a:r>
              <a:rPr lang="en-US" dirty="0" err="1"/>
              <a:t>Kuliah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8095488" cy="4800600"/>
          </a:xfrm>
        </p:spPr>
        <p:txBody>
          <a:bodyPr>
            <a:normAutofit/>
          </a:bodyPr>
          <a:lstStyle/>
          <a:p>
            <a:r>
              <a:rPr lang="en-US" sz="4000" dirty="0" err="1"/>
              <a:t>Jatah</a:t>
            </a:r>
            <a:r>
              <a:rPr lang="en-US" sz="4000" dirty="0"/>
              <a:t>: 2 semester (</a:t>
            </a:r>
            <a:r>
              <a:rPr lang="en-US" sz="4000" dirty="0" err="1"/>
              <a:t>tidak</a:t>
            </a:r>
            <a:r>
              <a:rPr lang="en-US" sz="4000" dirty="0"/>
              <a:t> </a:t>
            </a:r>
            <a:r>
              <a:rPr lang="en-US" sz="4000" dirty="0" err="1"/>
              <a:t>termasuk</a:t>
            </a:r>
            <a:r>
              <a:rPr lang="en-US" sz="4000" dirty="0"/>
              <a:t> </a:t>
            </a:r>
            <a:r>
              <a:rPr lang="en-US" sz="4000" dirty="0" err="1"/>
              <a:t>waktu</a:t>
            </a:r>
            <a:r>
              <a:rPr lang="en-US" sz="4000" dirty="0"/>
              <a:t> </a:t>
            </a:r>
            <a:r>
              <a:rPr lang="en-US" sz="4000" dirty="0" err="1"/>
              <a:t>studi</a:t>
            </a:r>
            <a:r>
              <a:rPr lang="en-US" sz="4000" dirty="0"/>
              <a:t>)</a:t>
            </a:r>
          </a:p>
          <a:p>
            <a:r>
              <a:rPr lang="en-US" sz="4000" dirty="0" err="1"/>
              <a:t>Boleh</a:t>
            </a:r>
            <a:r>
              <a:rPr lang="en-US" sz="4000" dirty="0"/>
              <a:t> </a:t>
            </a:r>
            <a:r>
              <a:rPr lang="en-US" sz="4000" dirty="0" err="1"/>
              <a:t>berturut-turut</a:t>
            </a:r>
            <a:r>
              <a:rPr lang="en-US" sz="4000" dirty="0"/>
              <a:t> 2 </a:t>
            </a:r>
            <a:r>
              <a:rPr lang="en-US" sz="4000" dirty="0" err="1"/>
              <a:t>smt</a:t>
            </a:r>
            <a:r>
              <a:rPr lang="en-US" sz="4000" dirty="0"/>
              <a:t>, </a:t>
            </a:r>
            <a:r>
              <a:rPr lang="en-US" sz="4000" dirty="0" err="1"/>
              <a:t>tetapi</a:t>
            </a:r>
            <a:r>
              <a:rPr lang="en-US" sz="4000" dirty="0"/>
              <a:t> </a:t>
            </a:r>
            <a:r>
              <a:rPr lang="en-US" sz="4000" dirty="0" err="1"/>
              <a:t>harus</a:t>
            </a:r>
            <a:r>
              <a:rPr lang="en-US" sz="4000" dirty="0"/>
              <a:t> </a:t>
            </a:r>
            <a:r>
              <a:rPr lang="en-US" sz="4000" dirty="0" err="1"/>
              <a:t>registrasi</a:t>
            </a:r>
            <a:r>
              <a:rPr lang="en-US" sz="4000" dirty="0"/>
              <a:t> </a:t>
            </a:r>
            <a:r>
              <a:rPr lang="en-US" sz="4000" dirty="0" err="1"/>
              <a:t>setiap</a:t>
            </a:r>
            <a:r>
              <a:rPr lang="en-US" sz="4000" dirty="0"/>
              <a:t> </a:t>
            </a:r>
            <a:r>
              <a:rPr lang="en-US" sz="4000" dirty="0" err="1"/>
              <a:t>semesternya</a:t>
            </a:r>
            <a:r>
              <a:rPr lang="en-US" sz="4000" dirty="0"/>
              <a:t>.</a:t>
            </a:r>
          </a:p>
          <a:p>
            <a:r>
              <a:rPr lang="en-US" sz="4000" dirty="0" err="1"/>
              <a:t>Boleh</a:t>
            </a:r>
            <a:r>
              <a:rPr lang="en-US" sz="4000" dirty="0"/>
              <a:t> </a:t>
            </a:r>
            <a:r>
              <a:rPr lang="en-US" sz="4000" dirty="0" err="1"/>
              <a:t>cuti</a:t>
            </a:r>
            <a:r>
              <a:rPr lang="en-US" sz="4000" dirty="0"/>
              <a:t> </a:t>
            </a:r>
            <a:r>
              <a:rPr lang="en-US" sz="4000" dirty="0" err="1"/>
              <a:t>setelah</a:t>
            </a:r>
            <a:r>
              <a:rPr lang="en-US" sz="4000" dirty="0"/>
              <a:t> 2 semester </a:t>
            </a:r>
            <a:r>
              <a:rPr lang="en-US" sz="4000" dirty="0" err="1"/>
              <a:t>kuliah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646081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Internasional</a:t>
            </a:r>
            <a:r>
              <a:rPr lang="en-US" dirty="0"/>
              <a:t>/</a:t>
            </a:r>
            <a:r>
              <a:rPr lang="en-US" dirty="0" err="1"/>
              <a:t>Unggulan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Joint degree/credit earning/double degree (S2)</a:t>
            </a:r>
          </a:p>
          <a:p>
            <a:r>
              <a:rPr lang="en-US" dirty="0"/>
              <a:t>Sandwich Program (S3)</a:t>
            </a:r>
          </a:p>
          <a:p>
            <a:r>
              <a:rPr lang="en-US" dirty="0"/>
              <a:t>Workshop </a:t>
            </a:r>
            <a:r>
              <a:rPr lang="en-US" dirty="0" err="1"/>
              <a:t>Internasional</a:t>
            </a:r>
            <a:r>
              <a:rPr lang="en-US" dirty="0"/>
              <a:t> (S2/S3)</a:t>
            </a:r>
          </a:p>
          <a:p>
            <a:r>
              <a:rPr lang="en-US" dirty="0"/>
              <a:t>Clinical Coach article (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)</a:t>
            </a:r>
          </a:p>
          <a:p>
            <a:r>
              <a:rPr lang="en-US" dirty="0" err="1"/>
              <a:t>Bantuan</a:t>
            </a:r>
            <a:r>
              <a:rPr lang="en-US" dirty="0"/>
              <a:t> </a:t>
            </a:r>
            <a:r>
              <a:rPr lang="en-US" dirty="0" err="1"/>
              <a:t>publikasi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r>
              <a:rPr lang="en-US" dirty="0"/>
              <a:t> (</a:t>
            </a:r>
            <a:r>
              <a:rPr lang="en-US" dirty="0" err="1"/>
              <a:t>mll</a:t>
            </a:r>
            <a:r>
              <a:rPr lang="en-US" dirty="0"/>
              <a:t> </a:t>
            </a:r>
            <a:r>
              <a:rPr lang="en-US" dirty="0" err="1"/>
              <a:t>pembimbing</a:t>
            </a:r>
            <a:r>
              <a:rPr lang="en-US" dirty="0"/>
              <a:t>)</a:t>
            </a:r>
          </a:p>
          <a:p>
            <a:r>
              <a:rPr lang="en-US" dirty="0" err="1"/>
              <a:t>Bantuan</a:t>
            </a:r>
            <a:r>
              <a:rPr lang="en-US" dirty="0"/>
              <a:t> </a:t>
            </a:r>
            <a:r>
              <a:rPr lang="en-US" dirty="0" err="1"/>
              <a:t>penerbitan</a:t>
            </a:r>
            <a:r>
              <a:rPr lang="en-US" dirty="0"/>
              <a:t> </a:t>
            </a: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prosiding</a:t>
            </a:r>
            <a:r>
              <a:rPr lang="en-US" dirty="0"/>
              <a:t> </a:t>
            </a:r>
            <a:r>
              <a:rPr lang="en-US" dirty="0" err="1"/>
              <a:t>terindeks</a:t>
            </a:r>
            <a:r>
              <a:rPr lang="en-US" dirty="0"/>
              <a:t> </a:t>
            </a:r>
            <a:r>
              <a:rPr lang="en-US" dirty="0" err="1"/>
              <a:t>scopus</a:t>
            </a:r>
            <a:r>
              <a:rPr lang="en-US" dirty="0"/>
              <a:t>/Thomson </a:t>
            </a:r>
          </a:p>
        </p:txBody>
      </p:sp>
    </p:spTree>
    <p:extLst>
      <p:ext uri="{BB962C8B-B14F-4D97-AF65-F5344CB8AC3E}">
        <p14:creationId xmlns:p14="http://schemas.microsoft.com/office/powerpoint/2010/main" xmlns="" val="2701467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internasional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Guest lecturer</a:t>
            </a:r>
          </a:p>
          <a:p>
            <a:r>
              <a:rPr lang="en-US" dirty="0"/>
              <a:t>Visiting Professor</a:t>
            </a:r>
          </a:p>
          <a:p>
            <a:r>
              <a:rPr lang="en-US" dirty="0"/>
              <a:t>Seminar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r>
              <a:rPr lang="en-US" dirty="0" err="1"/>
              <a:t>dgn</a:t>
            </a:r>
            <a:r>
              <a:rPr lang="en-US" dirty="0"/>
              <a:t> </a:t>
            </a:r>
            <a:r>
              <a:rPr lang="en-US" dirty="0" err="1"/>
              <a:t>prosiding</a:t>
            </a:r>
            <a:r>
              <a:rPr lang="en-US" dirty="0"/>
              <a:t> </a:t>
            </a:r>
            <a:r>
              <a:rPr lang="en-US" dirty="0" err="1"/>
              <a:t>terindeks</a:t>
            </a:r>
            <a:r>
              <a:rPr lang="en-US" dirty="0"/>
              <a:t> </a:t>
            </a:r>
            <a:r>
              <a:rPr lang="en-US" dirty="0" err="1"/>
              <a:t>scopus</a:t>
            </a:r>
            <a:r>
              <a:rPr lang="en-US" dirty="0"/>
              <a:t> (15 x </a:t>
            </a:r>
            <a:r>
              <a:rPr lang="en-US" dirty="0" err="1"/>
              <a:t>setahun</a:t>
            </a:r>
            <a:r>
              <a:rPr lang="en-US" dirty="0"/>
              <a:t>)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613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Panduan</a:t>
            </a:r>
            <a:r>
              <a:rPr lang="en-US" dirty="0"/>
              <a:t>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dicermati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Pedoman</a:t>
            </a:r>
            <a:r>
              <a:rPr lang="en-US" dirty="0"/>
              <a:t> </a:t>
            </a:r>
            <a:r>
              <a:rPr lang="en-US" dirty="0" err="1"/>
              <a:t>Penyelenggaraan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UPI </a:t>
            </a:r>
            <a:r>
              <a:rPr lang="en-US" dirty="0" err="1"/>
              <a:t>tahun</a:t>
            </a:r>
            <a:r>
              <a:rPr lang="en-US" dirty="0"/>
              <a:t> 2018</a:t>
            </a:r>
          </a:p>
          <a:p>
            <a:r>
              <a:rPr lang="en-US" dirty="0" err="1"/>
              <a:t>Pedoman</a:t>
            </a:r>
            <a:r>
              <a:rPr lang="en-US" dirty="0"/>
              <a:t> </a:t>
            </a:r>
            <a:r>
              <a:rPr lang="en-US" dirty="0" err="1"/>
              <a:t>Penulisan</a:t>
            </a:r>
            <a:r>
              <a:rPr lang="en-US" dirty="0"/>
              <a:t> </a:t>
            </a:r>
            <a:r>
              <a:rPr lang="en-US" dirty="0" err="1"/>
              <a:t>Tesis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Disertasi</a:t>
            </a:r>
            <a:r>
              <a:rPr lang="en-US" dirty="0"/>
              <a:t> SPs UPI</a:t>
            </a:r>
          </a:p>
          <a:p>
            <a:r>
              <a:rPr lang="en-US" dirty="0" err="1"/>
              <a:t>Edaran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Logo UPI</a:t>
            </a:r>
          </a:p>
          <a:p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diunduh</a:t>
            </a:r>
            <a:r>
              <a:rPr lang="en-US" dirty="0"/>
              <a:t> di : </a:t>
            </a:r>
          </a:p>
          <a:p>
            <a:pPr marL="82296" indent="0">
              <a:buNone/>
            </a:pPr>
            <a:r>
              <a:rPr lang="en-US" dirty="0"/>
              <a:t>   http://w.w.w/upi.edu</a:t>
            </a:r>
          </a:p>
          <a:p>
            <a:pPr marL="82296" indent="0">
              <a:buNone/>
            </a:pPr>
            <a:r>
              <a:rPr lang="en-US" dirty="0">
                <a:solidFill>
                  <a:srgbClr val="00B0F0"/>
                </a:solidFill>
              </a:rPr>
              <a:t>   http://www/sps.upi.edu  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0600" y="1556657"/>
            <a:ext cx="7543800" cy="187203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TextBox 15"/>
          <p:cNvSpPr txBox="1"/>
          <p:nvPr/>
        </p:nvSpPr>
        <p:spPr>
          <a:xfrm>
            <a:off x="1066800" y="1489699"/>
            <a:ext cx="73116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Fasilitas</a:t>
            </a:r>
            <a:endParaRPr lang="en-US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low Solid Italic" panose="04030604020F02020D02" pitchFamily="82" charset="0"/>
            </a:endParaRPr>
          </a:p>
          <a:p>
            <a:pPr algn="ctr"/>
            <a:r>
              <a:rPr lang="en-US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Sarana</a:t>
            </a:r>
            <a:r>
              <a:rPr lang="en-U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 </a:t>
            </a:r>
            <a:r>
              <a:rPr lang="en-US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dan</a:t>
            </a:r>
            <a:r>
              <a:rPr lang="en-U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 </a:t>
            </a:r>
            <a:r>
              <a:rPr lang="en-US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Prasarana</a:t>
            </a:r>
            <a:endParaRPr lang="id-ID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42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ASI\Pictures\FOTO ASET DAN FASILITAS\IMG_1807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876801" y="1355272"/>
            <a:ext cx="4060403" cy="3044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35429" y="6247692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/>
              <a:t>Karya</a:t>
            </a:r>
            <a:r>
              <a:rPr lang="en-US" sz="2800" b="1" dirty="0"/>
              <a:t> </a:t>
            </a:r>
            <a:r>
              <a:rPr lang="en-US" sz="2800" b="1" dirty="0" err="1"/>
              <a:t>Dosen</a:t>
            </a:r>
            <a:r>
              <a:rPr lang="en-US" sz="2800" b="1" dirty="0"/>
              <a:t> SPs, </a:t>
            </a:r>
            <a:r>
              <a:rPr lang="en-US" sz="2800" b="1" dirty="0" err="1"/>
              <a:t>Loby</a:t>
            </a:r>
            <a:r>
              <a:rPr lang="en-US" sz="2800" b="1" dirty="0"/>
              <a:t> </a:t>
            </a:r>
            <a:r>
              <a:rPr lang="en-US" sz="2800" b="1" dirty="0" err="1"/>
              <a:t>Lantai</a:t>
            </a:r>
            <a:r>
              <a:rPr lang="en-US" sz="2800" b="1" dirty="0"/>
              <a:t> I</a:t>
            </a:r>
            <a:endParaRPr lang="id-ID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88571" y="5711007"/>
            <a:ext cx="77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 BUKU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IMG_1795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35429" y="1355272"/>
            <a:ext cx="4085771" cy="3064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2551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429" y="6247692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/>
              <a:t>Fasilitas</a:t>
            </a:r>
            <a:r>
              <a:rPr lang="en-US" sz="2800" b="1" dirty="0"/>
              <a:t>: AC, LCD Multimedia </a:t>
            </a:r>
            <a:r>
              <a:rPr lang="en-US" sz="2800" b="1" dirty="0" err="1"/>
              <a:t>Proyektor</a:t>
            </a:r>
            <a:endParaRPr lang="id-ID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88571" y="5711007"/>
            <a:ext cx="77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RUANG KELAS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CC7CEA-BB90-4372-B1B4-499BAAE02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590" y="512854"/>
            <a:ext cx="7488501" cy="49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88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8571" y="5711007"/>
            <a:ext cx="77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RUANG BIMBINGAN DAN UJIAN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IMG_37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2999" y="287255"/>
            <a:ext cx="3987800" cy="2232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7" descr="C:\Users\KASI\Documents\PROFIL ASET DAN FASILITAS\foto ruang ujian\IMG_1857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774266" y="2867794"/>
            <a:ext cx="3595468" cy="2429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318A8-9865-4DEE-BDF9-8A6910DBA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71" y="208806"/>
            <a:ext cx="3595468" cy="240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317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Alur</a:t>
            </a:r>
            <a:r>
              <a:rPr lang="en-US" dirty="0"/>
              <a:t> Pendidikan di S2/S3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674570095"/>
              </p:ext>
            </p:extLst>
          </p:nvPr>
        </p:nvGraphicFramePr>
        <p:xfrm>
          <a:off x="1143000" y="1371600"/>
          <a:ext cx="77724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https://encrypted-tbn1.gstatic.com/images?q=tbn:ANd9GcQDw3E0UiP2HtgWN4DTvAhNw7T-30bhb_izvm8dNzpdBUT9h2ywDJWZ0J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1138" y="5232400"/>
            <a:ext cx="1371600" cy="1371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34200" y="5486400"/>
            <a:ext cx="646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</a:t>
            </a:r>
          </a:p>
          <a:p>
            <a:r>
              <a:rPr lang="en-US" dirty="0">
                <a:solidFill>
                  <a:schemeClr val="bg1"/>
                </a:solidFill>
              </a:rPr>
              <a:t>SU</a:t>
            </a:r>
          </a:p>
          <a:p>
            <a:r>
              <a:rPr lang="en-US" dirty="0">
                <a:solidFill>
                  <a:schemeClr val="bg1"/>
                </a:solidFill>
              </a:rPr>
              <a:t>DA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399" y="5711007"/>
            <a:ext cx="77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RUANG RAPAT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IMG_36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1202" y="291109"/>
            <a:ext cx="4086225" cy="270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ujian magi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40" y="3110509"/>
            <a:ext cx="420528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gray">
          <a:xfrm>
            <a:off x="4778826" y="3349750"/>
            <a:ext cx="4212773" cy="1877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Kapasitas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: 22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Kursi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di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lantai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Kapasitas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: 20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Kursi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di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lantai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Kapasitas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: 50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Kursi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di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lantai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VI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Dilengkapi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dengan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fasilitas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AC,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LCD Multimedia </a:t>
            </a:r>
            <a:r>
              <a:rPr kumimoji="0" lang="en-US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Proyektor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Mic Conference &amp;Teleconference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B61616-EB39-4465-9CFE-BFAA2FE22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02" y="291108"/>
            <a:ext cx="4086225" cy="27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429" y="6247692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Wi-Fi Zone</a:t>
            </a:r>
            <a:endParaRPr lang="id-ID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88571" y="5711007"/>
            <a:ext cx="77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Space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Lantai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1B18DB-5B51-4BBA-B5B8-BEB0A0349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655" y="228600"/>
            <a:ext cx="8022772" cy="535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73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429" y="6247692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Wi-Fi Zone</a:t>
            </a:r>
            <a:endParaRPr lang="id-ID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88571" y="5711007"/>
            <a:ext cx="77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Space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Lantai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0" t="11250" r="2954"/>
          <a:stretch/>
        </p:blipFill>
        <p:spPr>
          <a:xfrm>
            <a:off x="283028" y="220560"/>
            <a:ext cx="4819650" cy="3133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12" r="2084" b="5301"/>
          <a:stretch/>
        </p:blipFill>
        <p:spPr>
          <a:xfrm>
            <a:off x="3959677" y="2413790"/>
            <a:ext cx="4857750" cy="2883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-1" r="37145" b="47614"/>
          <a:stretch/>
        </p:blipFill>
        <p:spPr>
          <a:xfrm>
            <a:off x="283028" y="3848741"/>
            <a:ext cx="2607376" cy="1448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-1" r="37145" b="47614"/>
          <a:stretch/>
        </p:blipFill>
        <p:spPr>
          <a:xfrm>
            <a:off x="6210051" y="220560"/>
            <a:ext cx="2607376" cy="14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917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1" y="6324600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/>
              <a:t>Koleksi</a:t>
            </a:r>
            <a:r>
              <a:rPr lang="en-US" sz="2800" b="1" dirty="0"/>
              <a:t> </a:t>
            </a:r>
            <a:r>
              <a:rPr lang="en-US" sz="2800" b="1" dirty="0" err="1"/>
              <a:t>Tesis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Disertasi</a:t>
            </a:r>
            <a:endParaRPr lang="id-ID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845478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RUANG BACA &amp; PERPUSTAKAAN UPI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74"/>
          <a:stretch/>
        </p:blipFill>
        <p:spPr>
          <a:xfrm>
            <a:off x="364992" y="1214078"/>
            <a:ext cx="3984171" cy="346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IMG_174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404195" cy="2345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3E99AD-5F32-4237-A8E2-B412F557C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565" y="269318"/>
            <a:ext cx="4292430" cy="28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237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8571" y="5711007"/>
            <a:ext cx="77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LAB. KOMPUTER</a:t>
            </a:r>
            <a:endParaRPr lang="id-ID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47"/>
          <a:stretch/>
        </p:blipFill>
        <p:spPr>
          <a:xfrm>
            <a:off x="0" y="0"/>
            <a:ext cx="9144000" cy="55932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429" y="6247692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/>
              <a:t>Lantai</a:t>
            </a:r>
            <a:r>
              <a:rPr lang="en-US" sz="2800" b="1" dirty="0"/>
              <a:t> V Ruang106</a:t>
            </a:r>
            <a:endParaRPr lang="id-ID" sz="3200" b="1" dirty="0"/>
          </a:p>
        </p:txBody>
      </p:sp>
    </p:spTree>
    <p:extLst>
      <p:ext uri="{BB962C8B-B14F-4D97-AF65-F5344CB8AC3E}">
        <p14:creationId xmlns:p14="http://schemas.microsoft.com/office/powerpoint/2010/main" xmlns="" val="218482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752600"/>
            <a:ext cx="6576224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oper Black" pitchFamily="18" charset="0"/>
              </a:rPr>
              <a:t>JADWAL PRA-PERKULIAHAN</a:t>
            </a:r>
          </a:p>
          <a:p>
            <a:endParaRPr lang="en-US" sz="3200" dirty="0" smtClean="0">
              <a:latin typeface="Cooper Black" pitchFamily="18" charset="0"/>
            </a:endParaRPr>
          </a:p>
          <a:p>
            <a:r>
              <a:rPr lang="en-US" sz="3200" dirty="0" smtClean="0">
                <a:latin typeface="Cooper Black" pitchFamily="18" charset="0"/>
              </a:rPr>
              <a:t>DAPAT DI UNDUH DI</a:t>
            </a:r>
          </a:p>
          <a:p>
            <a:endParaRPr lang="en-US" sz="3200" dirty="0" smtClean="0">
              <a:latin typeface="Cooper Black" pitchFamily="18" charset="0"/>
            </a:endParaRPr>
          </a:p>
          <a:p>
            <a:r>
              <a:rPr lang="en-US" sz="3200" dirty="0" smtClean="0">
                <a:latin typeface="Cooper Black" pitchFamily="18" charset="0"/>
              </a:rPr>
              <a:t>http://sps.upi.edu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2328" y="2895600"/>
            <a:ext cx="4384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Terima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kasih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 Magister (S2)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6482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34 Prodi : </a:t>
            </a:r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Linguistik</a:t>
            </a:r>
            <a:r>
              <a:rPr lang="en-US" sz="4000" dirty="0"/>
              <a:t>, </a:t>
            </a:r>
            <a:r>
              <a:rPr lang="en-US" sz="4000" dirty="0" err="1"/>
              <a:t>Managemen</a:t>
            </a:r>
            <a:r>
              <a:rPr lang="en-US" sz="4000" dirty="0"/>
              <a:t>, </a:t>
            </a:r>
            <a:r>
              <a:rPr lang="en-US" sz="4000" dirty="0" err="1"/>
              <a:t>Adpen</a:t>
            </a:r>
            <a:r>
              <a:rPr lang="en-US" sz="4000" dirty="0"/>
              <a:t>,   </a:t>
            </a:r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Pengembangan</a:t>
            </a:r>
            <a:r>
              <a:rPr lang="en-US" sz="4000" dirty="0"/>
              <a:t> </a:t>
            </a:r>
            <a:r>
              <a:rPr lang="en-US" sz="4000" dirty="0" err="1"/>
              <a:t>Kurikulum</a:t>
            </a:r>
            <a:r>
              <a:rPr lang="en-US" sz="4000" dirty="0"/>
              <a:t>, </a:t>
            </a:r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Psikopen</a:t>
            </a:r>
            <a:r>
              <a:rPr lang="en-US" sz="4000" dirty="0"/>
              <a:t>, </a:t>
            </a:r>
            <a:r>
              <a:rPr lang="en-US" sz="4000" dirty="0" err="1"/>
              <a:t>Pendidikan</a:t>
            </a:r>
            <a:r>
              <a:rPr lang="en-US" sz="4000" dirty="0"/>
              <a:t> </a:t>
            </a:r>
            <a:r>
              <a:rPr lang="en-US" sz="4000" dirty="0" err="1"/>
              <a:t>Bidang</a:t>
            </a:r>
            <a:r>
              <a:rPr lang="en-US" sz="4000" dirty="0"/>
              <a:t> </a:t>
            </a:r>
            <a:r>
              <a:rPr lang="en-US" sz="4000" dirty="0" err="1"/>
              <a:t>ilmu</a:t>
            </a:r>
            <a:endParaRPr lang="en-US" sz="4000" dirty="0"/>
          </a:p>
          <a:p>
            <a:pPr marL="82296" indent="0">
              <a:buNone/>
            </a:pPr>
            <a:r>
              <a:rPr lang="en-US" sz="4000" dirty="0"/>
              <a:t>   (29 </a:t>
            </a:r>
            <a:r>
              <a:rPr lang="en-US" sz="4000" dirty="0" err="1"/>
              <a:t>prodi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422020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DOKTOR (S3)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21 </a:t>
            </a:r>
            <a:r>
              <a:rPr lang="en-US" sz="4000" dirty="0" err="1">
                <a:solidFill>
                  <a:srgbClr val="FF0000"/>
                </a:solidFill>
              </a:rPr>
              <a:t>prodi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Linguistik</a:t>
            </a:r>
            <a:r>
              <a:rPr lang="en-US" sz="4000" dirty="0"/>
              <a:t>, </a:t>
            </a:r>
            <a:r>
              <a:rPr lang="en-US" sz="4000" dirty="0" err="1"/>
              <a:t>Managemen</a:t>
            </a:r>
            <a:r>
              <a:rPr lang="en-US" sz="4000" dirty="0"/>
              <a:t>, </a:t>
            </a:r>
            <a:r>
              <a:rPr lang="en-US" sz="4000" dirty="0" err="1"/>
              <a:t>Adpen</a:t>
            </a:r>
            <a:r>
              <a:rPr lang="en-US" sz="4000" dirty="0"/>
              <a:t>,   </a:t>
            </a:r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Pengembangan</a:t>
            </a:r>
            <a:r>
              <a:rPr lang="en-US" sz="4000" dirty="0"/>
              <a:t> </a:t>
            </a:r>
            <a:r>
              <a:rPr lang="en-US" sz="4000" dirty="0" err="1"/>
              <a:t>Kurikulum</a:t>
            </a:r>
            <a:r>
              <a:rPr lang="en-US" sz="4000" dirty="0"/>
              <a:t>, </a:t>
            </a:r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Pendidikan</a:t>
            </a:r>
            <a:r>
              <a:rPr lang="en-US" sz="4000" dirty="0"/>
              <a:t> </a:t>
            </a:r>
            <a:r>
              <a:rPr lang="en-US" sz="4000" dirty="0" err="1"/>
              <a:t>Bidang</a:t>
            </a:r>
            <a:r>
              <a:rPr lang="en-US" sz="4000" dirty="0"/>
              <a:t> </a:t>
            </a:r>
            <a:r>
              <a:rPr lang="en-US" sz="4000" dirty="0" err="1"/>
              <a:t>ilmu</a:t>
            </a:r>
            <a:endParaRPr lang="en-US" sz="4000" dirty="0"/>
          </a:p>
          <a:p>
            <a:pPr marL="82296" indent="0">
              <a:buNone/>
            </a:pPr>
            <a:r>
              <a:rPr lang="en-US" sz="4000" dirty="0"/>
              <a:t>   (18 </a:t>
            </a:r>
            <a:r>
              <a:rPr lang="en-US" sz="4000" dirty="0" err="1"/>
              <a:t>prodi</a:t>
            </a:r>
            <a:r>
              <a:rPr lang="en-US" sz="4000" dirty="0"/>
              <a:t>)</a:t>
            </a:r>
          </a:p>
          <a:p>
            <a:pPr marL="82296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75453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04" y="33337"/>
            <a:ext cx="6336792" cy="1143000"/>
          </a:xfrm>
        </p:spPr>
        <p:txBody>
          <a:bodyPr/>
          <a:lstStyle/>
          <a:p>
            <a:pPr algn="ctr"/>
            <a:r>
              <a:rPr lang="en-US" dirty="0" err="1"/>
              <a:t>Kurikulum</a:t>
            </a:r>
            <a:r>
              <a:rPr lang="en-US" dirty="0"/>
              <a:t> S2 (36-42 </a:t>
            </a:r>
            <a:r>
              <a:rPr lang="en-US" dirty="0" err="1"/>
              <a:t>sks</a:t>
            </a:r>
            <a:r>
              <a:rPr lang="en-US" dirty="0"/>
              <a:t>)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52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0400" y="5791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Tesis</a:t>
            </a:r>
            <a:r>
              <a:rPr lang="en-US" sz="4000" dirty="0"/>
              <a:t> : 6 </a:t>
            </a:r>
            <a:r>
              <a:rPr lang="en-US" sz="4000" dirty="0" err="1"/>
              <a:t>sks</a:t>
            </a:r>
            <a:endParaRPr lang="en-US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04" y="33337"/>
            <a:ext cx="6336792" cy="1143000"/>
          </a:xfrm>
        </p:spPr>
        <p:txBody>
          <a:bodyPr/>
          <a:lstStyle/>
          <a:p>
            <a:pPr algn="ctr"/>
            <a:r>
              <a:rPr lang="en-US" dirty="0" err="1"/>
              <a:t>Kurikulum</a:t>
            </a:r>
            <a:r>
              <a:rPr lang="en-US" dirty="0"/>
              <a:t> S3 (42-48 </a:t>
            </a:r>
            <a:r>
              <a:rPr lang="en-US" dirty="0" err="1"/>
              <a:t>sks</a:t>
            </a:r>
            <a:r>
              <a:rPr lang="en-US" dirty="0"/>
              <a:t>)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4269917284"/>
              </p:ext>
            </p:extLst>
          </p:nvPr>
        </p:nvGraphicFramePr>
        <p:xfrm>
          <a:off x="1524000" y="152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0400" y="5791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Disertasi</a:t>
            </a:r>
            <a:r>
              <a:rPr lang="en-US" sz="4000" dirty="0"/>
              <a:t> : 12 </a:t>
            </a:r>
            <a:r>
              <a:rPr lang="en-US" sz="4000" dirty="0" err="1"/>
              <a:t>sks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73540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Mata </a:t>
            </a:r>
            <a:r>
              <a:rPr lang="en-US" dirty="0" err="1"/>
              <a:t>kuliah</a:t>
            </a:r>
            <a:r>
              <a:rPr lang="en-US" dirty="0"/>
              <a:t> </a:t>
            </a:r>
            <a:r>
              <a:rPr lang="en-US" i="1" dirty="0" err="1"/>
              <a:t>aanvullen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8534400" cy="5440362"/>
          </a:xfrm>
        </p:spPr>
        <p:txBody>
          <a:bodyPr>
            <a:noAutofit/>
          </a:bodyPr>
          <a:lstStyle/>
          <a:p>
            <a:r>
              <a:rPr lang="en-US" sz="4000" dirty="0"/>
              <a:t> </a:t>
            </a:r>
            <a:r>
              <a:rPr lang="en-US" sz="4000" dirty="0" err="1"/>
              <a:t>Bagi</a:t>
            </a:r>
            <a:r>
              <a:rPr lang="en-US" sz="4000" dirty="0"/>
              <a:t> yang </a:t>
            </a:r>
            <a:r>
              <a:rPr lang="en-US" sz="4000" dirty="0" err="1"/>
              <a:t>tidak</a:t>
            </a:r>
            <a:r>
              <a:rPr lang="en-US" sz="4000" dirty="0"/>
              <a:t> </a:t>
            </a:r>
            <a:r>
              <a:rPr lang="en-US" sz="4000" dirty="0" err="1"/>
              <a:t>sebidang</a:t>
            </a:r>
            <a:endParaRPr lang="en-US" sz="4000" dirty="0"/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Jml</a:t>
            </a:r>
            <a:r>
              <a:rPr lang="en-US" sz="4000" dirty="0"/>
              <a:t> </a:t>
            </a:r>
            <a:r>
              <a:rPr lang="en-US" sz="4000" dirty="0" err="1"/>
              <a:t>sks</a:t>
            </a:r>
            <a:r>
              <a:rPr lang="en-US" sz="4000" dirty="0"/>
              <a:t> </a:t>
            </a:r>
            <a:r>
              <a:rPr lang="en-US" sz="4000" dirty="0" err="1"/>
              <a:t>bertambah</a:t>
            </a:r>
            <a:r>
              <a:rPr lang="en-US" sz="4000" dirty="0"/>
              <a:t> 12 SKs</a:t>
            </a:r>
          </a:p>
          <a:p>
            <a:r>
              <a:rPr lang="en-US" sz="4000" dirty="0"/>
              <a:t> </a:t>
            </a:r>
            <a:r>
              <a:rPr lang="en-US" sz="4000" dirty="0" err="1"/>
              <a:t>Dilaksanakan</a:t>
            </a:r>
            <a:r>
              <a:rPr lang="en-US" sz="4000" dirty="0"/>
              <a:t> </a:t>
            </a:r>
            <a:r>
              <a:rPr lang="en-US" sz="4000" dirty="0" err="1"/>
              <a:t>bersamaan</a:t>
            </a:r>
            <a:r>
              <a:rPr lang="en-US" sz="4000" dirty="0"/>
              <a:t> </a:t>
            </a:r>
            <a:r>
              <a:rPr lang="en-US" sz="4000" dirty="0" err="1"/>
              <a:t>dengan</a:t>
            </a:r>
            <a:r>
              <a:rPr lang="en-US" sz="4000" dirty="0"/>
              <a:t> </a:t>
            </a:r>
            <a:r>
              <a:rPr lang="en-US" sz="4000" dirty="0" err="1"/>
              <a:t>mata</a:t>
            </a:r>
            <a:endParaRPr lang="en-US" sz="4000" dirty="0"/>
          </a:p>
          <a:p>
            <a:pPr marL="82296" indent="0">
              <a:buNone/>
            </a:pPr>
            <a:r>
              <a:rPr lang="en-US" sz="4000" dirty="0"/>
              <a:t>   </a:t>
            </a:r>
            <a:r>
              <a:rPr lang="en-US" sz="4000" dirty="0" err="1"/>
              <a:t>kuliah</a:t>
            </a:r>
            <a:r>
              <a:rPr lang="en-US" sz="4000" dirty="0"/>
              <a:t> </a:t>
            </a:r>
            <a:r>
              <a:rPr lang="en-US" sz="4000" dirty="0" err="1"/>
              <a:t>reguler</a:t>
            </a:r>
            <a:endParaRPr lang="en-US" sz="4000" dirty="0"/>
          </a:p>
          <a:p>
            <a:r>
              <a:rPr lang="en-US" sz="4000" dirty="0"/>
              <a:t> </a:t>
            </a:r>
            <a:r>
              <a:rPr lang="en-US" sz="4000" dirty="0" err="1"/>
              <a:t>Memungkinkan</a:t>
            </a:r>
            <a:r>
              <a:rPr lang="en-US" sz="4000" dirty="0"/>
              <a:t> </a:t>
            </a:r>
            <a:r>
              <a:rPr lang="en-US" sz="4000" dirty="0" err="1"/>
              <a:t>selesai</a:t>
            </a:r>
            <a:r>
              <a:rPr lang="en-US" sz="4000" dirty="0"/>
              <a:t> </a:t>
            </a:r>
            <a:r>
              <a:rPr lang="en-US" sz="4000" dirty="0" err="1"/>
              <a:t>bersamaan</a:t>
            </a:r>
            <a:endParaRPr lang="en-US" sz="4000" dirty="0"/>
          </a:p>
          <a:p>
            <a:r>
              <a:rPr lang="en-US" sz="4000" dirty="0"/>
              <a:t> </a:t>
            </a:r>
            <a:r>
              <a:rPr lang="en-US" sz="4000" dirty="0" err="1"/>
              <a:t>Perkuliahan</a:t>
            </a:r>
            <a:r>
              <a:rPr lang="en-US" sz="4000" dirty="0"/>
              <a:t> </a:t>
            </a:r>
            <a:r>
              <a:rPr lang="en-US" sz="4000" dirty="0" err="1"/>
              <a:t>satu</a:t>
            </a:r>
            <a:r>
              <a:rPr lang="en-US" sz="4000" dirty="0"/>
              <a:t> semester: 12-15 </a:t>
            </a:r>
            <a:r>
              <a:rPr lang="en-US" sz="4000" dirty="0" err="1"/>
              <a:t>Sks</a:t>
            </a:r>
            <a:endParaRPr lang="en-US" sz="4000" dirty="0"/>
          </a:p>
          <a:p>
            <a:pPr marL="82296" indent="0">
              <a:buNone/>
            </a:pPr>
            <a:endParaRPr lang="en-US" sz="4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2198</TotalTime>
  <Words>1309</Words>
  <Application>Microsoft Office PowerPoint</Application>
  <PresentationFormat>On-screen Show (4:3)</PresentationFormat>
  <Paragraphs>254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Solstice</vt:lpstr>
      <vt:lpstr>Slide 1</vt:lpstr>
      <vt:lpstr>VISI SPs UPI</vt:lpstr>
      <vt:lpstr>Misi SPs UPI</vt:lpstr>
      <vt:lpstr>Alur Pendidikan di S2/S3</vt:lpstr>
      <vt:lpstr>Program Magister (S2)</vt:lpstr>
      <vt:lpstr>PROGRAM DOKTOR (S3)</vt:lpstr>
      <vt:lpstr>Kurikulum S2 (36-42 sks)</vt:lpstr>
      <vt:lpstr>Kurikulum S3 (42-48 sks)</vt:lpstr>
      <vt:lpstr>Mata kuliah aanvullen </vt:lpstr>
      <vt:lpstr>Jalur S3 by research</vt:lpstr>
      <vt:lpstr>Kurikulum S3 By Research</vt:lpstr>
      <vt:lpstr>S3 by reseach</vt:lpstr>
      <vt:lpstr>Kewajiban S3 by research</vt:lpstr>
      <vt:lpstr>3. Pembimbingan akademik </vt:lpstr>
      <vt:lpstr>4. Pemantauan dan Evaluasi Studi mahasiswa</vt:lpstr>
      <vt:lpstr>Ujian Kualifikasi</vt:lpstr>
      <vt:lpstr>Persyaratan Ujian Kualifikasi</vt:lpstr>
      <vt:lpstr>Ujian Proposal Tesis/Disertasi</vt:lpstr>
      <vt:lpstr>Pembimbingan tesis:</vt:lpstr>
      <vt:lpstr>Pembimbing Disertasi:</vt:lpstr>
      <vt:lpstr>UJIAN TAHAP 1:</vt:lpstr>
      <vt:lpstr>Khusus untuk S3</vt:lpstr>
      <vt:lpstr>Persyaratan Toefl/IELTS</vt:lpstr>
      <vt:lpstr>Publikasi ilmiah </vt:lpstr>
      <vt:lpstr>Khusus untuk S3 by research</vt:lpstr>
      <vt:lpstr>Syarat Penulisan artikel</vt:lpstr>
      <vt:lpstr>Tambahan artikel untuk semua</vt:lpstr>
      <vt:lpstr>Cum laude (S2)</vt:lpstr>
      <vt:lpstr>Cum laude (S3)</vt:lpstr>
      <vt:lpstr>Checking di prodi sebelum tahap 1</vt:lpstr>
      <vt:lpstr>Kehilangan status kemahasiswaan</vt:lpstr>
      <vt:lpstr>Cuti Kuliah</vt:lpstr>
      <vt:lpstr>Program Internasional/Unggulan</vt:lpstr>
      <vt:lpstr>Program internasional</vt:lpstr>
      <vt:lpstr>Panduan yang harus dicermati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agenda</dc:title>
  <dc:creator>AsDir 1</dc:creator>
  <cp:lastModifiedBy>spsupi</cp:lastModifiedBy>
  <cp:revision>93</cp:revision>
  <cp:lastPrinted>2018-08-19T14:29:16Z</cp:lastPrinted>
  <dcterms:created xsi:type="dcterms:W3CDTF">2015-09-23T04:47:38Z</dcterms:created>
  <dcterms:modified xsi:type="dcterms:W3CDTF">2018-08-20T02:24:14Z</dcterms:modified>
</cp:coreProperties>
</file>